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61" r:id="rId2"/>
    <p:sldId id="271" r:id="rId3"/>
    <p:sldId id="259" r:id="rId4"/>
    <p:sldId id="267" r:id="rId5"/>
    <p:sldId id="270"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FF"/>
    <a:srgbClr val="9900FF"/>
    <a:srgbClr val="333333"/>
    <a:srgbClr val="808000"/>
    <a:srgbClr val="5F5F5F"/>
    <a:srgbClr val="993300"/>
    <a:srgbClr val="6600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2" y="232"/>
              <a:ext cx="1856" cy="3627"/>
              <a:chOff x="3010" y="776"/>
              <a:chExt cx="1856" cy="3627"/>
            </a:xfrm>
          </p:grpSpPr>
          <p:sp>
            <p:nvSpPr>
              <p:cNvPr id="39" name="Freeform 4"/>
              <p:cNvSpPr>
                <a:spLocks/>
              </p:cNvSpPr>
              <p:nvPr userDrawn="1"/>
            </p:nvSpPr>
            <p:spPr bwMode="ltGray">
              <a:xfrm rot="12185230" flipV="1">
                <a:off x="3533" y="776"/>
                <a:ext cx="1333" cy="1485"/>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a:defRPr/>
                </a:pPr>
                <a:endParaRPr lang="en-US"/>
              </a:p>
            </p:txBody>
          </p:sp>
          <p:sp>
            <p:nvSpPr>
              <p:cNvPr id="40" name="Freeform 5"/>
              <p:cNvSpPr>
                <a:spLocks/>
              </p:cNvSpPr>
              <p:nvPr userDrawn="1"/>
            </p:nvSpPr>
            <p:spPr bwMode="ltGray">
              <a:xfrm rot="12185230" flipV="1">
                <a:off x="4028" y="1800"/>
                <a:ext cx="571" cy="531"/>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a:defRPr/>
                </a:pPr>
                <a:endParaRPr lang="en-US"/>
              </a:p>
            </p:txBody>
          </p:sp>
          <p:sp>
            <p:nvSpPr>
              <p:cNvPr id="41" name="Freeform 6"/>
              <p:cNvSpPr>
                <a:spLocks/>
              </p:cNvSpPr>
              <p:nvPr userDrawn="1"/>
            </p:nvSpPr>
            <p:spPr bwMode="ltGray">
              <a:xfrm rot="12185230" flipV="1">
                <a:off x="3637" y="2165"/>
                <a:ext cx="277" cy="249"/>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a:defRPr/>
                </a:pPr>
                <a:endParaRPr lang="en-US"/>
              </a:p>
            </p:txBody>
          </p:sp>
          <p:sp>
            <p:nvSpPr>
              <p:cNvPr id="42" name="Freeform 7"/>
              <p:cNvSpPr>
                <a:spLocks/>
              </p:cNvSpPr>
              <p:nvPr userDrawn="1"/>
            </p:nvSpPr>
            <p:spPr bwMode="ltGray">
              <a:xfrm rot="12185230" flipV="1">
                <a:off x="3977" y="975"/>
                <a:ext cx="245" cy="34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a:defRPr/>
                </a:pPr>
                <a:endParaRPr lang="en-US"/>
              </a:p>
            </p:txBody>
          </p:sp>
          <p:sp>
            <p:nvSpPr>
              <p:cNvPr id="43" name="Freeform 8"/>
              <p:cNvSpPr>
                <a:spLocks/>
              </p:cNvSpPr>
              <p:nvPr userDrawn="1"/>
            </p:nvSpPr>
            <p:spPr bwMode="ltGray">
              <a:xfrm rot="12185230" flipV="1">
                <a:off x="3843" y="2207"/>
                <a:ext cx="103" cy="209"/>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a:defRPr/>
                </a:pPr>
                <a:endParaRPr lang="en-US"/>
              </a:p>
            </p:txBody>
          </p:sp>
          <p:sp>
            <p:nvSpPr>
              <p:cNvPr id="44" name="Freeform 9"/>
              <p:cNvSpPr>
                <a:spLocks/>
              </p:cNvSpPr>
              <p:nvPr userDrawn="1"/>
            </p:nvSpPr>
            <p:spPr bwMode="ltGray">
              <a:xfrm rot="12185230" flipV="1">
                <a:off x="3893" y="1325"/>
                <a:ext cx="120" cy="90"/>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a:defRPr/>
                </a:pPr>
                <a:endParaRPr lang="en-US"/>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a:defRPr/>
                </a:pPr>
                <a:endParaRPr lang="en-US"/>
              </a:p>
            </p:txBody>
          </p:sp>
        </p:grpSp>
        <p:sp>
          <p:nvSpPr>
            <p:cNvPr id="6" name="Freeform 11"/>
            <p:cNvSpPr>
              <a:spLocks/>
            </p:cNvSpPr>
            <p:nvPr userDrawn="1"/>
          </p:nvSpPr>
          <p:spPr bwMode="ltGray">
            <a:xfrm rot="373331" flipH="1">
              <a:off x="22" y="1957"/>
              <a:ext cx="323" cy="649"/>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a:defRPr/>
              </a:pPr>
              <a:endParaRPr lang="en-US"/>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a:defRPr/>
              </a:pPr>
              <a:endParaRPr lang="en-US"/>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a:defRPr/>
              </a:pPr>
              <a:endParaRPr lang="en-US"/>
            </a:p>
          </p:txBody>
        </p:sp>
        <p:sp>
          <p:nvSpPr>
            <p:cNvPr id="9" name="Freeform 14"/>
            <p:cNvSpPr>
              <a:spLocks/>
            </p:cNvSpPr>
            <p:nvPr userDrawn="1"/>
          </p:nvSpPr>
          <p:spPr bwMode="ltGray">
            <a:xfrm rot="373331" flipH="1">
              <a:off x="898" y="2855"/>
              <a:ext cx="354" cy="464"/>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a:defRPr/>
              </a:pPr>
              <a:endParaRPr lang="en-US"/>
            </a:p>
          </p:txBody>
        </p:sp>
        <p:sp>
          <p:nvSpPr>
            <p:cNvPr id="10" name="Freeform 15"/>
            <p:cNvSpPr>
              <a:spLocks/>
            </p:cNvSpPr>
            <p:nvPr userDrawn="1"/>
          </p:nvSpPr>
          <p:spPr bwMode="ltGray">
            <a:xfrm rot="373331" flipH="1">
              <a:off x="799" y="2979"/>
              <a:ext cx="87" cy="274"/>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a:defRPr/>
              </a:pPr>
              <a:endParaRPr lang="en-US"/>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a:defRPr/>
              </a:pPr>
              <a:endParaRPr lang="en-US"/>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7" name="Freeform 1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8" name="Freeform 2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3" name="Group 21"/>
            <p:cNvGrpSpPr>
              <a:grpSpLocks/>
            </p:cNvGrpSpPr>
            <p:nvPr userDrawn="1"/>
          </p:nvGrpSpPr>
          <p:grpSpPr bwMode="auto">
            <a:xfrm rot="-6691250">
              <a:off x="3641" y="125"/>
              <a:ext cx="356" cy="608"/>
              <a:chOff x="1729" y="866"/>
              <a:chExt cx="129" cy="157"/>
            </a:xfrm>
          </p:grpSpPr>
          <p:sp>
            <p:nvSpPr>
              <p:cNvPr id="33" name="Freeform 22"/>
              <p:cNvSpPr>
                <a:spLocks/>
              </p:cNvSpPr>
              <p:nvPr userDrawn="1"/>
            </p:nvSpPr>
            <p:spPr bwMode="ltGray">
              <a:xfrm>
                <a:off x="1729"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4" name="Freeform 23"/>
              <p:cNvSpPr>
                <a:spLocks/>
              </p:cNvSpPr>
              <p:nvPr userDrawn="1"/>
            </p:nvSpPr>
            <p:spPr bwMode="ltGray">
              <a:xfrm>
                <a:off x="1788"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5" name="Freeform 24"/>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4" name="Group 25"/>
            <p:cNvGrpSpPr>
              <a:grpSpLocks/>
            </p:cNvGrpSpPr>
            <p:nvPr userDrawn="1"/>
          </p:nvGrpSpPr>
          <p:grpSpPr bwMode="auto">
            <a:xfrm rot="8524840">
              <a:off x="676" y="3306"/>
              <a:ext cx="500" cy="500"/>
              <a:chOff x="1727" y="868"/>
              <a:chExt cx="129" cy="156"/>
            </a:xfrm>
          </p:grpSpPr>
          <p:sp>
            <p:nvSpPr>
              <p:cNvPr id="30" name="Freeform 26"/>
              <p:cNvSpPr>
                <a:spLocks/>
              </p:cNvSpPr>
              <p:nvPr userDrawn="1"/>
            </p:nvSpPr>
            <p:spPr bwMode="ltGray">
              <a:xfrm>
                <a:off x="1727" y="868"/>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1" name="Freeform 27"/>
              <p:cNvSpPr>
                <a:spLocks/>
              </p:cNvSpPr>
              <p:nvPr userDrawn="1"/>
            </p:nvSpPr>
            <p:spPr bwMode="ltGray">
              <a:xfrm>
                <a:off x="1786" y="896"/>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2" name="Freeform 28"/>
              <p:cNvSpPr>
                <a:spLocks/>
              </p:cNvSpPr>
              <p:nvPr userDrawn="1"/>
            </p:nvSpPr>
            <p:spPr bwMode="ltGray">
              <a:xfrm>
                <a:off x="1772" y="999"/>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5" name="Group 29"/>
            <p:cNvGrpSpPr>
              <a:grpSpLocks/>
            </p:cNvGrpSpPr>
            <p:nvPr userDrawn="1"/>
          </p:nvGrpSpPr>
          <p:grpSpPr bwMode="auto">
            <a:xfrm rot="4106450" flipH="1">
              <a:off x="404" y="269"/>
              <a:ext cx="708" cy="891"/>
              <a:chOff x="1727" y="866"/>
              <a:chExt cx="129" cy="157"/>
            </a:xfrm>
          </p:grpSpPr>
          <p:sp>
            <p:nvSpPr>
              <p:cNvPr id="27" name="Freeform 3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8" name="Freeform 3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9" name="Freeform 3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6" name="Group 33"/>
            <p:cNvGrpSpPr>
              <a:grpSpLocks/>
            </p:cNvGrpSpPr>
            <p:nvPr userDrawn="1"/>
          </p:nvGrpSpPr>
          <p:grpSpPr bwMode="auto">
            <a:xfrm rot="10015322" flipH="1">
              <a:off x="4617" y="2392"/>
              <a:ext cx="708" cy="891"/>
              <a:chOff x="1727" y="866"/>
              <a:chExt cx="129" cy="157"/>
            </a:xfrm>
          </p:grpSpPr>
          <p:sp>
            <p:nvSpPr>
              <p:cNvPr id="24" name="Freeform 3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5" name="Freeform 3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6" name="Freeform 3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a:defRPr/>
              </a:pPr>
              <a:endParaRPr lang="en-US"/>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19" name="Freeform 39"/>
            <p:cNvSpPr>
              <a:spLocks/>
            </p:cNvSpPr>
            <p:nvPr userDrawn="1"/>
          </p:nvSpPr>
          <p:spPr bwMode="ltGray">
            <a:xfrm rot="9832527" flipV="1">
              <a:off x="1997" y="858"/>
              <a:ext cx="330" cy="278"/>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20" name="Freeform 40"/>
            <p:cNvSpPr>
              <a:spLocks/>
            </p:cNvSpPr>
            <p:nvPr userDrawn="1"/>
          </p:nvSpPr>
          <p:spPr bwMode="ltGray">
            <a:xfrm rot="9832527" flipV="1">
              <a:off x="2224" y="808"/>
              <a:ext cx="123" cy="233"/>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a:defRPr/>
              </a:pPr>
              <a:endParaRPr lang="en-US"/>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a:defRPr/>
              </a:pPr>
              <a:endParaRPr lang="en-US"/>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w="9525">
              <a:noFill/>
              <a:round/>
              <a:headEnd/>
              <a:tailEnd/>
            </a:ln>
          </p:spPr>
          <p:txBody>
            <a:bodyPr/>
            <a:lstStyle/>
            <a:p>
              <a:pPr>
                <a:defRPr/>
              </a:pPr>
              <a:endParaRPr lang="en-US"/>
            </a:p>
          </p:txBody>
        </p:sp>
      </p:grpSp>
      <p:sp>
        <p:nvSpPr>
          <p:cNvPr id="62511" name="Rectangle 47"/>
          <p:cNvSpPr>
            <a:spLocks noGrp="1" noChangeArrowheads="1"/>
          </p:cNvSpPr>
          <p:nvPr>
            <p:ph type="ctrTitle"/>
          </p:nvPr>
        </p:nvSpPr>
        <p:spPr>
          <a:xfrm>
            <a:off x="2455863" y="596900"/>
            <a:ext cx="6192837" cy="3581400"/>
          </a:xfrm>
        </p:spPr>
        <p:txBody>
          <a:bodyPr/>
          <a:lstStyle>
            <a:lvl1pPr>
              <a:defRPr sz="3900" b="1"/>
            </a:lvl1pPr>
          </a:lstStyle>
          <a:p>
            <a:r>
              <a:rPr lang="en-US"/>
              <a:t>Click to edit Master title style</a:t>
            </a:r>
          </a:p>
        </p:txBody>
      </p:sp>
      <p:sp>
        <p:nvSpPr>
          <p:cNvPr id="6251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US"/>
              <a:t>Click to edit Master subtitle style</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47" name="Rectangle 45"/>
          <p:cNvSpPr>
            <a:spLocks noGrp="1" noChangeArrowheads="1"/>
          </p:cNvSpPr>
          <p:nvPr>
            <p:ph type="ftr" sz="quarter" idx="11"/>
          </p:nvPr>
        </p:nvSpPr>
        <p:spPr/>
        <p:txBody>
          <a:bodyPr/>
          <a:lstStyle>
            <a:lvl1pPr>
              <a:defRPr/>
            </a:lvl1pPr>
          </a:lstStyle>
          <a:p>
            <a:pPr>
              <a:defRPr/>
            </a:pPr>
            <a:endParaRPr lang="en-US"/>
          </a:p>
        </p:txBody>
      </p:sp>
      <p:sp>
        <p:nvSpPr>
          <p:cNvPr id="48" name="Rectangle 46"/>
          <p:cNvSpPr>
            <a:spLocks noGrp="1" noChangeArrowheads="1"/>
          </p:cNvSpPr>
          <p:nvPr>
            <p:ph type="sldNum" sz="quarter" idx="12"/>
          </p:nvPr>
        </p:nvSpPr>
        <p:spPr/>
        <p:txBody>
          <a:bodyPr/>
          <a:lstStyle>
            <a:lvl1pPr>
              <a:defRPr/>
            </a:lvl1pPr>
          </a:lstStyle>
          <a:p>
            <a:pPr>
              <a:defRPr/>
            </a:pPr>
            <a:fld id="{A0B7F49C-02A5-4D54-A282-6E8CD03D15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F9625D57-3703-4434-915F-0CDE62AEE5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97378867-48E9-412D-876C-2C65A23F6B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CCB86090-ED47-4F33-9E22-2ABABD64264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5997AFE0-688A-4E70-9ED2-026640B9EC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FE9483C2-0011-4E76-B877-D713780E9A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94FB67F6-668F-42EB-BEED-EE35CAAFABB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61C0FD81-AA01-4DD0-9366-F59F14A41E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0F59DCAE-B3DD-43D9-A6C9-8CA53D78CF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33EE307E-8A77-451D-9C85-D42251490FC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3E9D818B-4CF7-41D6-B0CC-E3C0FB75D54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032"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w="9525">
              <a:noFill/>
              <a:round/>
              <a:headEnd/>
              <a:tailEnd/>
            </a:ln>
          </p:spPr>
          <p:txBody>
            <a:bodyPr/>
            <a:lstStyle/>
            <a:p>
              <a:pPr>
                <a:defRPr/>
              </a:pPr>
              <a:endParaRPr lang="en-US"/>
            </a:p>
          </p:txBody>
        </p:sp>
        <p:grpSp>
          <p:nvGrpSpPr>
            <p:cNvPr id="1033" name="Group 4"/>
            <p:cNvGrpSpPr>
              <a:grpSpLocks/>
            </p:cNvGrpSpPr>
            <p:nvPr/>
          </p:nvGrpSpPr>
          <p:grpSpPr bwMode="auto">
            <a:xfrm rot="14964908" flipH="1">
              <a:off x="104" y="2441"/>
              <a:ext cx="452" cy="444"/>
              <a:chOff x="1727" y="866"/>
              <a:chExt cx="129" cy="157"/>
            </a:xfrm>
          </p:grpSpPr>
          <p:sp>
            <p:nvSpPr>
              <p:cNvPr id="1071" name="Freeform 5"/>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72" name="Freeform 6"/>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73" name="Freeform 7"/>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034"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w="9525">
              <a:noFill/>
              <a:round/>
              <a:headEnd/>
              <a:tailEnd/>
            </a:ln>
          </p:spPr>
          <p:txBody>
            <a:bodyPr/>
            <a:lstStyle/>
            <a:p>
              <a:pPr>
                <a:defRPr/>
              </a:pPr>
              <a:endParaRPr lang="en-US"/>
            </a:p>
          </p:txBody>
        </p:sp>
        <p:grpSp>
          <p:nvGrpSpPr>
            <p:cNvPr id="1035" name="Group 9"/>
            <p:cNvGrpSpPr>
              <a:grpSpLocks/>
            </p:cNvGrpSpPr>
            <p:nvPr/>
          </p:nvGrpSpPr>
          <p:grpSpPr bwMode="auto">
            <a:xfrm rot="416244">
              <a:off x="9" y="1746"/>
              <a:ext cx="1771" cy="1741"/>
              <a:chOff x="41" y="2787"/>
              <a:chExt cx="902" cy="833"/>
            </a:xfrm>
          </p:grpSpPr>
          <p:sp>
            <p:nvSpPr>
              <p:cNvPr id="1062" name="Freeform 10"/>
              <p:cNvSpPr>
                <a:spLocks/>
              </p:cNvSpPr>
              <p:nvPr userDrawn="1"/>
            </p:nvSpPr>
            <p:spPr bwMode="ltGray">
              <a:xfrm rot="373331" flipH="1">
                <a:off x="125" y="2787"/>
                <a:ext cx="313" cy="303"/>
              </a:xfrm>
              <a:custGeom>
                <a:avLst/>
                <a:gdLst>
                  <a:gd name="T0" fmla="*/ 46 w 217"/>
                  <a:gd name="T1" fmla="*/ 210 h 210"/>
                  <a:gd name="T2" fmla="*/ 37 w 217"/>
                  <a:gd name="T3" fmla="*/ 198 h 210"/>
                  <a:gd name="T4" fmla="*/ 26 w 217"/>
                  <a:gd name="T5" fmla="*/ 181 h 210"/>
                  <a:gd name="T6" fmla="*/ 15 w 217"/>
                  <a:gd name="T7" fmla="*/ 159 h 210"/>
                  <a:gd name="T8" fmla="*/ 5 w 217"/>
                  <a:gd name="T9" fmla="*/ 135 h 210"/>
                  <a:gd name="T10" fmla="*/ 0 w 217"/>
                  <a:gd name="T11" fmla="*/ 109 h 210"/>
                  <a:gd name="T12" fmla="*/ 1 w 217"/>
                  <a:gd name="T13" fmla="*/ 82 h 210"/>
                  <a:gd name="T14" fmla="*/ 9 w 217"/>
                  <a:gd name="T15" fmla="*/ 57 h 210"/>
                  <a:gd name="T16" fmla="*/ 27 w 217"/>
                  <a:gd name="T17" fmla="*/ 35 h 210"/>
                  <a:gd name="T18" fmla="*/ 45 w 217"/>
                  <a:gd name="T19" fmla="*/ 22 h 210"/>
                  <a:gd name="T20" fmla="*/ 60 w 217"/>
                  <a:gd name="T21" fmla="*/ 12 h 210"/>
                  <a:gd name="T22" fmla="*/ 72 w 217"/>
                  <a:gd name="T23" fmla="*/ 7 h 210"/>
                  <a:gd name="T24" fmla="*/ 81 w 217"/>
                  <a:gd name="T25" fmla="*/ 5 h 210"/>
                  <a:gd name="T26" fmla="*/ 88 w 217"/>
                  <a:gd name="T27" fmla="*/ 5 h 210"/>
                  <a:gd name="T28" fmla="*/ 104 w 217"/>
                  <a:gd name="T29" fmla="*/ 0 h 210"/>
                  <a:gd name="T30" fmla="*/ 148 w 217"/>
                  <a:gd name="T31" fmla="*/ 8 h 210"/>
                  <a:gd name="T32" fmla="*/ 160 w 217"/>
                  <a:gd name="T33" fmla="*/ 12 h 210"/>
                  <a:gd name="T34" fmla="*/ 172 w 217"/>
                  <a:gd name="T35" fmla="*/ 15 h 210"/>
                  <a:gd name="T36" fmla="*/ 182 w 217"/>
                  <a:gd name="T37" fmla="*/ 19 h 210"/>
                  <a:gd name="T38" fmla="*/ 190 w 217"/>
                  <a:gd name="T39" fmla="*/ 23 h 210"/>
                  <a:gd name="T40" fmla="*/ 198 w 217"/>
                  <a:gd name="T41" fmla="*/ 27 h 210"/>
                  <a:gd name="T42" fmla="*/ 205 w 217"/>
                  <a:gd name="T43" fmla="*/ 32 h 210"/>
                  <a:gd name="T44" fmla="*/ 211 w 217"/>
                  <a:gd name="T45" fmla="*/ 38 h 210"/>
                  <a:gd name="T46" fmla="*/ 217 w 217"/>
                  <a:gd name="T47" fmla="*/ 45 h 210"/>
                  <a:gd name="T48" fmla="*/ 205 w 217"/>
                  <a:gd name="T49" fmla="*/ 40 h 210"/>
                  <a:gd name="T50" fmla="*/ 194 w 217"/>
                  <a:gd name="T51" fmla="*/ 36 h 210"/>
                  <a:gd name="T52" fmla="*/ 183 w 217"/>
                  <a:gd name="T53" fmla="*/ 33 h 210"/>
                  <a:gd name="T54" fmla="*/ 172 w 217"/>
                  <a:gd name="T55" fmla="*/ 30 h 210"/>
                  <a:gd name="T56" fmla="*/ 163 w 217"/>
                  <a:gd name="T57" fmla="*/ 27 h 210"/>
                  <a:gd name="T58" fmla="*/ 153 w 217"/>
                  <a:gd name="T59" fmla="*/ 26 h 210"/>
                  <a:gd name="T60" fmla="*/ 143 w 217"/>
                  <a:gd name="T61" fmla="*/ 24 h 210"/>
                  <a:gd name="T62" fmla="*/ 134 w 217"/>
                  <a:gd name="T63" fmla="*/ 24 h 210"/>
                  <a:gd name="T64" fmla="*/ 125 w 217"/>
                  <a:gd name="T65" fmla="*/ 24 h 210"/>
                  <a:gd name="T66" fmla="*/ 116 w 217"/>
                  <a:gd name="T67" fmla="*/ 25 h 210"/>
                  <a:gd name="T68" fmla="*/ 107 w 217"/>
                  <a:gd name="T69" fmla="*/ 27 h 210"/>
                  <a:gd name="T70" fmla="*/ 99 w 217"/>
                  <a:gd name="T71" fmla="*/ 29 h 210"/>
                  <a:gd name="T72" fmla="*/ 91 w 217"/>
                  <a:gd name="T73" fmla="*/ 33 h 210"/>
                  <a:gd name="T74" fmla="*/ 82 w 217"/>
                  <a:gd name="T75" fmla="*/ 36 h 210"/>
                  <a:gd name="T76" fmla="*/ 74 w 217"/>
                  <a:gd name="T77" fmla="*/ 41 h 210"/>
                  <a:gd name="T78" fmla="*/ 66 w 217"/>
                  <a:gd name="T79" fmla="*/ 46 h 210"/>
                  <a:gd name="T80" fmla="*/ 52 w 217"/>
                  <a:gd name="T81" fmla="*/ 61 h 210"/>
                  <a:gd name="T82" fmla="*/ 42 w 217"/>
                  <a:gd name="T83" fmla="*/ 80 h 210"/>
                  <a:gd name="T84" fmla="*/ 37 w 217"/>
                  <a:gd name="T85" fmla="*/ 103 h 210"/>
                  <a:gd name="T86" fmla="*/ 35 w 217"/>
                  <a:gd name="T87" fmla="*/ 126 h 210"/>
                  <a:gd name="T88" fmla="*/ 35 w 217"/>
                  <a:gd name="T89" fmla="*/ 151 h 210"/>
                  <a:gd name="T90" fmla="*/ 38 w 217"/>
                  <a:gd name="T91" fmla="*/ 174 h 210"/>
                  <a:gd name="T92" fmla="*/ 41 w 217"/>
                  <a:gd name="T93" fmla="*/ 194 h 210"/>
                  <a:gd name="T94" fmla="*/ 46 w 217"/>
                  <a:gd name="T95" fmla="*/ 210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a:defRPr/>
                </a:pPr>
                <a:endParaRPr lang="en-US"/>
              </a:p>
            </p:txBody>
          </p:sp>
          <p:sp>
            <p:nvSpPr>
              <p:cNvPr id="1063" name="Freeform 11"/>
              <p:cNvSpPr>
                <a:spLocks/>
              </p:cNvSpPr>
              <p:nvPr userDrawn="1"/>
            </p:nvSpPr>
            <p:spPr bwMode="ltGray">
              <a:xfrm rot="373331" flipH="1">
                <a:off x="41" y="2843"/>
                <a:ext cx="262" cy="308"/>
              </a:xfrm>
              <a:custGeom>
                <a:avLst/>
                <a:gdLst>
                  <a:gd name="T0" fmla="*/ 109 w 182"/>
                  <a:gd name="T1" fmla="*/ 0 h 213"/>
                  <a:gd name="T2" fmla="*/ 112 w 182"/>
                  <a:gd name="T3" fmla="*/ 2 h 213"/>
                  <a:gd name="T4" fmla="*/ 118 w 182"/>
                  <a:gd name="T5" fmla="*/ 8 h 213"/>
                  <a:gd name="T6" fmla="*/ 127 w 182"/>
                  <a:gd name="T7" fmla="*/ 18 h 213"/>
                  <a:gd name="T8" fmla="*/ 137 w 182"/>
                  <a:gd name="T9" fmla="*/ 33 h 213"/>
                  <a:gd name="T10" fmla="*/ 145 w 182"/>
                  <a:gd name="T11" fmla="*/ 52 h 213"/>
                  <a:gd name="T12" fmla="*/ 150 w 182"/>
                  <a:gd name="T13" fmla="*/ 76 h 213"/>
                  <a:gd name="T14" fmla="*/ 150 w 182"/>
                  <a:gd name="T15" fmla="*/ 105 h 213"/>
                  <a:gd name="T16" fmla="*/ 144 w 182"/>
                  <a:gd name="T17" fmla="*/ 139 h 213"/>
                  <a:gd name="T18" fmla="*/ 140 w 182"/>
                  <a:gd name="T19" fmla="*/ 149 h 213"/>
                  <a:gd name="T20" fmla="*/ 136 w 182"/>
                  <a:gd name="T21" fmla="*/ 157 h 213"/>
                  <a:gd name="T22" fmla="*/ 131 w 182"/>
                  <a:gd name="T23" fmla="*/ 165 h 213"/>
                  <a:gd name="T24" fmla="*/ 125 w 182"/>
                  <a:gd name="T25" fmla="*/ 173 h 213"/>
                  <a:gd name="T26" fmla="*/ 117 w 182"/>
                  <a:gd name="T27" fmla="*/ 180 h 213"/>
                  <a:gd name="T28" fmla="*/ 110 w 182"/>
                  <a:gd name="T29" fmla="*/ 185 h 213"/>
                  <a:gd name="T30" fmla="*/ 102 w 182"/>
                  <a:gd name="T31" fmla="*/ 191 h 213"/>
                  <a:gd name="T32" fmla="*/ 92 w 182"/>
                  <a:gd name="T33" fmla="*/ 195 h 213"/>
                  <a:gd name="T34" fmla="*/ 82 w 182"/>
                  <a:gd name="T35" fmla="*/ 197 h 213"/>
                  <a:gd name="T36" fmla="*/ 72 w 182"/>
                  <a:gd name="T37" fmla="*/ 200 h 213"/>
                  <a:gd name="T38" fmla="*/ 61 w 182"/>
                  <a:gd name="T39" fmla="*/ 201 h 213"/>
                  <a:gd name="T40" fmla="*/ 49 w 182"/>
                  <a:gd name="T41" fmla="*/ 201 h 213"/>
                  <a:gd name="T42" fmla="*/ 37 w 182"/>
                  <a:gd name="T43" fmla="*/ 200 h 213"/>
                  <a:gd name="T44" fmla="*/ 25 w 182"/>
                  <a:gd name="T45" fmla="*/ 197 h 213"/>
                  <a:gd name="T46" fmla="*/ 12 w 182"/>
                  <a:gd name="T47" fmla="*/ 193 h 213"/>
                  <a:gd name="T48" fmla="*/ 0 w 182"/>
                  <a:gd name="T49" fmla="*/ 188 h 213"/>
                  <a:gd name="T50" fmla="*/ 11 w 182"/>
                  <a:gd name="T51" fmla="*/ 195 h 213"/>
                  <a:gd name="T52" fmla="*/ 22 w 182"/>
                  <a:gd name="T53" fmla="*/ 200 h 213"/>
                  <a:gd name="T54" fmla="*/ 33 w 182"/>
                  <a:gd name="T55" fmla="*/ 205 h 213"/>
                  <a:gd name="T56" fmla="*/ 43 w 182"/>
                  <a:gd name="T57" fmla="*/ 208 h 213"/>
                  <a:gd name="T58" fmla="*/ 53 w 182"/>
                  <a:gd name="T59" fmla="*/ 211 h 213"/>
                  <a:gd name="T60" fmla="*/ 63 w 182"/>
                  <a:gd name="T61" fmla="*/ 212 h 213"/>
                  <a:gd name="T62" fmla="*/ 73 w 182"/>
                  <a:gd name="T63" fmla="*/ 213 h 213"/>
                  <a:gd name="T64" fmla="*/ 83 w 182"/>
                  <a:gd name="T65" fmla="*/ 213 h 213"/>
                  <a:gd name="T66" fmla="*/ 91 w 182"/>
                  <a:gd name="T67" fmla="*/ 212 h 213"/>
                  <a:gd name="T68" fmla="*/ 100 w 182"/>
                  <a:gd name="T69" fmla="*/ 210 h 213"/>
                  <a:gd name="T70" fmla="*/ 108 w 182"/>
                  <a:gd name="T71" fmla="*/ 208 h 213"/>
                  <a:gd name="T72" fmla="*/ 116 w 182"/>
                  <a:gd name="T73" fmla="*/ 206 h 213"/>
                  <a:gd name="T74" fmla="*/ 123 w 182"/>
                  <a:gd name="T75" fmla="*/ 203 h 213"/>
                  <a:gd name="T76" fmla="*/ 130 w 182"/>
                  <a:gd name="T77" fmla="*/ 199 h 213"/>
                  <a:gd name="T78" fmla="*/ 136 w 182"/>
                  <a:gd name="T79" fmla="*/ 195 h 213"/>
                  <a:gd name="T80" fmla="*/ 142 w 182"/>
                  <a:gd name="T81" fmla="*/ 191 h 213"/>
                  <a:gd name="T82" fmla="*/ 158 w 182"/>
                  <a:gd name="T83" fmla="*/ 176 h 213"/>
                  <a:gd name="T84" fmla="*/ 169 w 182"/>
                  <a:gd name="T85" fmla="*/ 161 h 213"/>
                  <a:gd name="T86" fmla="*/ 176 w 182"/>
                  <a:gd name="T87" fmla="*/ 144 h 213"/>
                  <a:gd name="T88" fmla="*/ 179 w 182"/>
                  <a:gd name="T89" fmla="*/ 128 h 213"/>
                  <a:gd name="T90" fmla="*/ 181 w 182"/>
                  <a:gd name="T91" fmla="*/ 111 h 213"/>
                  <a:gd name="T92" fmla="*/ 181 w 182"/>
                  <a:gd name="T93" fmla="*/ 95 h 213"/>
                  <a:gd name="T94" fmla="*/ 182 w 182"/>
                  <a:gd name="T95" fmla="*/ 79 h 213"/>
                  <a:gd name="T96" fmla="*/ 173 w 182"/>
                  <a:gd name="T97" fmla="*/ 46 h 213"/>
                  <a:gd name="T98" fmla="*/ 156 w 182"/>
                  <a:gd name="T99" fmla="*/ 21 h 213"/>
                  <a:gd name="T100" fmla="*/ 151 w 182"/>
                  <a:gd name="T101" fmla="*/ 18 h 213"/>
                  <a:gd name="T102" fmla="*/ 147 w 182"/>
                  <a:gd name="T103" fmla="*/ 15 h 213"/>
                  <a:gd name="T104" fmla="*/ 142 w 182"/>
                  <a:gd name="T105" fmla="*/ 13 h 213"/>
                  <a:gd name="T106" fmla="*/ 138 w 182"/>
                  <a:gd name="T107" fmla="*/ 11 h 213"/>
                  <a:gd name="T108" fmla="*/ 132 w 182"/>
                  <a:gd name="T109" fmla="*/ 9 h 213"/>
                  <a:gd name="T110" fmla="*/ 126 w 182"/>
                  <a:gd name="T111" fmla="*/ 6 h 213"/>
                  <a:gd name="T112" fmla="*/ 119 w 182"/>
                  <a:gd name="T113" fmla="*/ 3 h 213"/>
                  <a:gd name="T114" fmla="*/ 109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a:defRPr/>
                </a:pPr>
                <a:endParaRPr lang="en-US"/>
              </a:p>
            </p:txBody>
          </p:sp>
          <p:sp>
            <p:nvSpPr>
              <p:cNvPr id="1064" name="Freeform 12"/>
              <p:cNvSpPr>
                <a:spLocks/>
              </p:cNvSpPr>
              <p:nvPr userDrawn="1"/>
            </p:nvSpPr>
            <p:spPr bwMode="ltGray">
              <a:xfrm rot="373331" flipH="1">
                <a:off x="121" y="2907"/>
                <a:ext cx="93" cy="156"/>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a:defRPr/>
                </a:pPr>
                <a:endParaRPr lang="en-US"/>
              </a:p>
            </p:txBody>
          </p:sp>
          <p:sp>
            <p:nvSpPr>
              <p:cNvPr id="1065" name="Freeform 13"/>
              <p:cNvSpPr>
                <a:spLocks/>
              </p:cNvSpPr>
              <p:nvPr userDrawn="1"/>
            </p:nvSpPr>
            <p:spPr bwMode="ltGray">
              <a:xfrm rot="373331" flipH="1">
                <a:off x="313" y="3110"/>
                <a:ext cx="85" cy="93"/>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a:defRPr/>
                </a:pPr>
                <a:endParaRPr lang="en-US"/>
              </a:p>
            </p:txBody>
          </p:sp>
          <p:sp>
            <p:nvSpPr>
              <p:cNvPr id="1066" name="Freeform 14"/>
              <p:cNvSpPr>
                <a:spLocks/>
              </p:cNvSpPr>
              <p:nvPr userDrawn="1"/>
            </p:nvSpPr>
            <p:spPr bwMode="ltGray">
              <a:xfrm rot="373331" flipH="1">
                <a:off x="289" y="3133"/>
                <a:ext cx="21" cy="55"/>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a:defRPr/>
                </a:pPr>
                <a:endParaRPr lang="en-US"/>
              </a:p>
            </p:txBody>
          </p:sp>
          <p:grpSp>
            <p:nvGrpSpPr>
              <p:cNvPr id="1067" name="Group 15"/>
              <p:cNvGrpSpPr>
                <a:grpSpLocks/>
              </p:cNvGrpSpPr>
              <p:nvPr userDrawn="1"/>
            </p:nvGrpSpPr>
            <p:grpSpPr bwMode="auto">
              <a:xfrm rot="10886446" flipH="1">
                <a:off x="335" y="3251"/>
                <a:ext cx="608" cy="369"/>
                <a:chOff x="-366" y="1704"/>
                <a:chExt cx="608" cy="369"/>
              </a:xfrm>
            </p:grpSpPr>
            <p:sp>
              <p:nvSpPr>
                <p:cNvPr id="1068" name="Freeform 16"/>
                <p:cNvSpPr>
                  <a:spLocks/>
                </p:cNvSpPr>
                <p:nvPr userDrawn="1"/>
              </p:nvSpPr>
              <p:spPr bwMode="ltGray">
                <a:xfrm rot="4200091">
                  <a:off x="-243" y="1807"/>
                  <a:ext cx="143" cy="390"/>
                </a:xfrm>
                <a:custGeom>
                  <a:avLst/>
                  <a:gdLst>
                    <a:gd name="T0" fmla="*/ 12 w 207"/>
                    <a:gd name="T1" fmla="*/ 44 h 564"/>
                    <a:gd name="T2" fmla="*/ 6 w 207"/>
                    <a:gd name="T3" fmla="*/ 72 h 564"/>
                    <a:gd name="T4" fmla="*/ 3 w 207"/>
                    <a:gd name="T5" fmla="*/ 99 h 564"/>
                    <a:gd name="T6" fmla="*/ 0 w 207"/>
                    <a:gd name="T7" fmla="*/ 125 h 564"/>
                    <a:gd name="T8" fmla="*/ 0 w 207"/>
                    <a:gd name="T9" fmla="*/ 151 h 564"/>
                    <a:gd name="T10" fmla="*/ 3 w 207"/>
                    <a:gd name="T11" fmla="*/ 180 h 564"/>
                    <a:gd name="T12" fmla="*/ 7 w 207"/>
                    <a:gd name="T13" fmla="*/ 211 h 564"/>
                    <a:gd name="T14" fmla="*/ 16 w 207"/>
                    <a:gd name="T15" fmla="*/ 247 h 564"/>
                    <a:gd name="T16" fmla="*/ 29 w 207"/>
                    <a:gd name="T17" fmla="*/ 287 h 564"/>
                    <a:gd name="T18" fmla="*/ 43 w 207"/>
                    <a:gd name="T19" fmla="*/ 325 h 564"/>
                    <a:gd name="T20" fmla="*/ 61 w 207"/>
                    <a:gd name="T21" fmla="*/ 364 h 564"/>
                    <a:gd name="T22" fmla="*/ 83 w 207"/>
                    <a:gd name="T23" fmla="*/ 406 h 564"/>
                    <a:gd name="T24" fmla="*/ 106 w 207"/>
                    <a:gd name="T25" fmla="*/ 446 h 564"/>
                    <a:gd name="T26" fmla="*/ 132 w 207"/>
                    <a:gd name="T27" fmla="*/ 483 h 564"/>
                    <a:gd name="T28" fmla="*/ 157 w 207"/>
                    <a:gd name="T29" fmla="*/ 516 h 564"/>
                    <a:gd name="T30" fmla="*/ 182 w 207"/>
                    <a:gd name="T31" fmla="*/ 544 h 564"/>
                    <a:gd name="T32" fmla="*/ 207 w 207"/>
                    <a:gd name="T33" fmla="*/ 564 h 564"/>
                    <a:gd name="T34" fmla="*/ 160 w 207"/>
                    <a:gd name="T35" fmla="*/ 501 h 564"/>
                    <a:gd name="T36" fmla="*/ 127 w 207"/>
                    <a:gd name="T37" fmla="*/ 448 h 564"/>
                    <a:gd name="T38" fmla="*/ 103 w 207"/>
                    <a:gd name="T39" fmla="*/ 405 h 564"/>
                    <a:gd name="T40" fmla="*/ 87 w 207"/>
                    <a:gd name="T41" fmla="*/ 368 h 564"/>
                    <a:gd name="T42" fmla="*/ 75 w 207"/>
                    <a:gd name="T43" fmla="*/ 337 h 564"/>
                    <a:gd name="T44" fmla="*/ 68 w 207"/>
                    <a:gd name="T45" fmla="*/ 309 h 564"/>
                    <a:gd name="T46" fmla="*/ 63 w 207"/>
                    <a:gd name="T47" fmla="*/ 285 h 564"/>
                    <a:gd name="T48" fmla="*/ 56 w 207"/>
                    <a:gd name="T49" fmla="*/ 261 h 564"/>
                    <a:gd name="T50" fmla="*/ 44 w 207"/>
                    <a:gd name="T51" fmla="*/ 205 h 564"/>
                    <a:gd name="T52" fmla="*/ 41 w 207"/>
                    <a:gd name="T53" fmla="*/ 140 h 564"/>
                    <a:gd name="T54" fmla="*/ 43 w 207"/>
                    <a:gd name="T55" fmla="*/ 68 h 564"/>
                    <a:gd name="T56" fmla="*/ 50 w 207"/>
                    <a:gd name="T57" fmla="*/ 0 h 564"/>
                    <a:gd name="T58" fmla="*/ 12 w 207"/>
                    <a:gd name="T59" fmla="*/ 44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a:defRPr/>
                  </a:pPr>
                  <a:endParaRPr lang="en-US"/>
                </a:p>
              </p:txBody>
            </p:sp>
            <p:sp>
              <p:nvSpPr>
                <p:cNvPr id="1069" name="Freeform 17"/>
                <p:cNvSpPr>
                  <a:spLocks/>
                </p:cNvSpPr>
                <p:nvPr userDrawn="1"/>
              </p:nvSpPr>
              <p:spPr bwMode="ltGray">
                <a:xfrm rot="4200091">
                  <a:off x="124" y="1761"/>
                  <a:ext cx="33" cy="160"/>
                </a:xfrm>
                <a:custGeom>
                  <a:avLst/>
                  <a:gdLst>
                    <a:gd name="T0" fmla="*/ 0 w 47"/>
                    <a:gd name="T1" fmla="*/ 19 h 232"/>
                    <a:gd name="T2" fmla="*/ 14 w 47"/>
                    <a:gd name="T3" fmla="*/ 55 h 232"/>
                    <a:gd name="T4" fmla="*/ 22 w 47"/>
                    <a:gd name="T5" fmla="*/ 101 h 232"/>
                    <a:gd name="T6" fmla="*/ 24 w 47"/>
                    <a:gd name="T7" fmla="*/ 159 h 232"/>
                    <a:gd name="T8" fmla="*/ 19 w 47"/>
                    <a:gd name="T9" fmla="*/ 232 h 232"/>
                    <a:gd name="T10" fmla="*/ 45 w 47"/>
                    <a:gd name="T11" fmla="*/ 217 h 232"/>
                    <a:gd name="T12" fmla="*/ 47 w 47"/>
                    <a:gd name="T13" fmla="*/ 178 h 232"/>
                    <a:gd name="T14" fmla="*/ 47 w 47"/>
                    <a:gd name="T15" fmla="*/ 140 h 232"/>
                    <a:gd name="T16" fmla="*/ 45 w 47"/>
                    <a:gd name="T17" fmla="*/ 103 h 232"/>
                    <a:gd name="T18" fmla="*/ 41 w 47"/>
                    <a:gd name="T19" fmla="*/ 71 h 232"/>
                    <a:gd name="T20" fmla="*/ 36 w 47"/>
                    <a:gd name="T21" fmla="*/ 52 h 232"/>
                    <a:gd name="T22" fmla="*/ 29 w 47"/>
                    <a:gd name="T23" fmla="*/ 34 h 232"/>
                    <a:gd name="T24" fmla="*/ 22 w 47"/>
                    <a:gd name="T25" fmla="*/ 17 h 232"/>
                    <a:gd name="T26" fmla="*/ 13 w 47"/>
                    <a:gd name="T27" fmla="*/ 0 h 232"/>
                    <a:gd name="T28" fmla="*/ 0 w 47"/>
                    <a:gd name="T29" fmla="*/ 19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a:defRPr/>
                  </a:pPr>
                  <a:endParaRPr lang="en-US"/>
                </a:p>
              </p:txBody>
            </p:sp>
            <p:sp>
              <p:nvSpPr>
                <p:cNvPr id="1070" name="Freeform 18"/>
                <p:cNvSpPr>
                  <a:spLocks/>
                </p:cNvSpPr>
                <p:nvPr userDrawn="1"/>
              </p:nvSpPr>
              <p:spPr bwMode="ltGray">
                <a:xfrm rot="4200091">
                  <a:off x="196" y="1721"/>
                  <a:ext cx="60" cy="27"/>
                </a:xfrm>
                <a:custGeom>
                  <a:avLst/>
                  <a:gdLst>
                    <a:gd name="T0" fmla="*/ 87 w 87"/>
                    <a:gd name="T1" fmla="*/ 22 h 40"/>
                    <a:gd name="T2" fmla="*/ 77 w 87"/>
                    <a:gd name="T3" fmla="*/ 17 h 40"/>
                    <a:gd name="T4" fmla="*/ 68 w 87"/>
                    <a:gd name="T5" fmla="*/ 12 h 40"/>
                    <a:gd name="T6" fmla="*/ 58 w 87"/>
                    <a:gd name="T7" fmla="*/ 7 h 40"/>
                    <a:gd name="T8" fmla="*/ 47 w 87"/>
                    <a:gd name="T9" fmla="*/ 5 h 40"/>
                    <a:gd name="T10" fmla="*/ 37 w 87"/>
                    <a:gd name="T11" fmla="*/ 3 h 40"/>
                    <a:gd name="T12" fmla="*/ 26 w 87"/>
                    <a:gd name="T13" fmla="*/ 2 h 40"/>
                    <a:gd name="T14" fmla="*/ 13 w 87"/>
                    <a:gd name="T15" fmla="*/ 0 h 40"/>
                    <a:gd name="T16" fmla="*/ 0 w 87"/>
                    <a:gd name="T17" fmla="*/ 2 h 40"/>
                    <a:gd name="T18" fmla="*/ 6 w 87"/>
                    <a:gd name="T19" fmla="*/ 6 h 40"/>
                    <a:gd name="T20" fmla="*/ 14 w 87"/>
                    <a:gd name="T21" fmla="*/ 10 h 40"/>
                    <a:gd name="T22" fmla="*/ 22 w 87"/>
                    <a:gd name="T23" fmla="*/ 14 h 40"/>
                    <a:gd name="T24" fmla="*/ 33 w 87"/>
                    <a:gd name="T25" fmla="*/ 18 h 40"/>
                    <a:gd name="T26" fmla="*/ 42 w 87"/>
                    <a:gd name="T27" fmla="*/ 22 h 40"/>
                    <a:gd name="T28" fmla="*/ 52 w 87"/>
                    <a:gd name="T29" fmla="*/ 27 h 40"/>
                    <a:gd name="T30" fmla="*/ 64 w 87"/>
                    <a:gd name="T31" fmla="*/ 33 h 40"/>
                    <a:gd name="T32" fmla="*/ 74 w 87"/>
                    <a:gd name="T33" fmla="*/ 40 h 40"/>
                    <a:gd name="T34" fmla="*/ 87 w 87"/>
                    <a:gd name="T35" fmla="*/ 22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a:defRPr/>
                  </a:pPr>
                  <a:endParaRPr lang="en-US"/>
                </a:p>
              </p:txBody>
            </p:sp>
          </p:grpSp>
        </p:grpSp>
        <p:grpSp>
          <p:nvGrpSpPr>
            <p:cNvPr id="1036" name="Group 19"/>
            <p:cNvGrpSpPr>
              <a:grpSpLocks/>
            </p:cNvGrpSpPr>
            <p:nvPr/>
          </p:nvGrpSpPr>
          <p:grpSpPr bwMode="auto">
            <a:xfrm rot="6248562">
              <a:off x="343" y="3854"/>
              <a:ext cx="392" cy="424"/>
              <a:chOff x="1727" y="866"/>
              <a:chExt cx="129" cy="157"/>
            </a:xfrm>
          </p:grpSpPr>
          <p:sp>
            <p:nvSpPr>
              <p:cNvPr id="1059" name="Freeform 20"/>
              <p:cNvSpPr>
                <a:spLocks/>
              </p:cNvSpPr>
              <p:nvPr userDrawn="1"/>
            </p:nvSpPr>
            <p:spPr bwMode="ltGray">
              <a:xfrm>
                <a:off x="1727" y="868"/>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60" name="Freeform 21"/>
              <p:cNvSpPr>
                <a:spLocks/>
              </p:cNvSpPr>
              <p:nvPr userDrawn="1"/>
            </p:nvSpPr>
            <p:spPr bwMode="ltGray">
              <a:xfrm>
                <a:off x="1786" y="896"/>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61" name="Freeform 2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7" name="Group 23"/>
            <p:cNvGrpSpPr>
              <a:grpSpLocks/>
            </p:cNvGrpSpPr>
            <p:nvPr/>
          </p:nvGrpSpPr>
          <p:grpSpPr bwMode="auto">
            <a:xfrm rot="5003157">
              <a:off x="249" y="1102"/>
              <a:ext cx="412" cy="500"/>
              <a:chOff x="1727" y="866"/>
              <a:chExt cx="129" cy="157"/>
            </a:xfrm>
          </p:grpSpPr>
          <p:sp>
            <p:nvSpPr>
              <p:cNvPr id="1056" name="Freeform 2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57" name="Freeform 2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58" name="Freeform 2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8" name="Group 27"/>
            <p:cNvGrpSpPr>
              <a:grpSpLocks/>
            </p:cNvGrpSpPr>
            <p:nvPr/>
          </p:nvGrpSpPr>
          <p:grpSpPr bwMode="auto">
            <a:xfrm>
              <a:off x="815" y="0"/>
              <a:ext cx="345" cy="367"/>
              <a:chOff x="1727" y="866"/>
              <a:chExt cx="129" cy="157"/>
            </a:xfrm>
          </p:grpSpPr>
          <p:sp>
            <p:nvSpPr>
              <p:cNvPr id="1053" name="Freeform 2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54" name="Freeform 2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55" name="Freeform 3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039"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w="9525">
              <a:noFill/>
              <a:round/>
              <a:headEnd/>
              <a:tailEnd/>
            </a:ln>
          </p:spPr>
          <p:txBody>
            <a:bodyPr/>
            <a:lstStyle/>
            <a:p>
              <a:pPr>
                <a:defRPr/>
              </a:pPr>
              <a:endParaRPr lang="en-US"/>
            </a:p>
          </p:txBody>
        </p:sp>
        <p:sp>
          <p:nvSpPr>
            <p:cNvPr id="1040" name="Freeform 32"/>
            <p:cNvSpPr>
              <a:spLocks/>
            </p:cNvSpPr>
            <p:nvPr/>
          </p:nvSpPr>
          <p:spPr bwMode="ltGray">
            <a:xfrm rot="828663">
              <a:off x="242" y="3404"/>
              <a:ext cx="132" cy="16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a:defRPr/>
              </a:pPr>
              <a:endParaRPr lang="en-US"/>
            </a:p>
          </p:txBody>
        </p:sp>
        <p:sp>
          <p:nvSpPr>
            <p:cNvPr id="1041" name="Freeform 33"/>
            <p:cNvSpPr>
              <a:spLocks/>
            </p:cNvSpPr>
            <p:nvPr/>
          </p:nvSpPr>
          <p:spPr bwMode="ltGray">
            <a:xfrm rot="828663">
              <a:off x="266" y="3592"/>
              <a:ext cx="66" cy="43"/>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a:defRPr/>
              </a:pPr>
              <a:endParaRPr lang="en-US"/>
            </a:p>
          </p:txBody>
        </p:sp>
        <p:sp>
          <p:nvSpPr>
            <p:cNvPr id="1042"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a:defRPr/>
              </a:pPr>
              <a:endParaRPr lang="en-US"/>
            </a:p>
          </p:txBody>
        </p:sp>
        <p:sp>
          <p:nvSpPr>
            <p:cNvPr id="1043"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a:defRPr/>
              </a:pPr>
              <a:endParaRPr lang="en-US"/>
            </a:p>
          </p:txBody>
        </p:sp>
        <p:sp>
          <p:nvSpPr>
            <p:cNvPr id="1044"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a:defRPr/>
              </a:pPr>
              <a:endParaRPr lang="en-US"/>
            </a:p>
          </p:txBody>
        </p:sp>
        <p:sp>
          <p:nvSpPr>
            <p:cNvPr id="1045"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a:defRPr/>
              </a:pPr>
              <a:endParaRPr lang="en-US"/>
            </a:p>
          </p:txBody>
        </p:sp>
        <p:sp>
          <p:nvSpPr>
            <p:cNvPr id="1046" name="Freeform 38"/>
            <p:cNvSpPr>
              <a:spLocks/>
            </p:cNvSpPr>
            <p:nvPr/>
          </p:nvSpPr>
          <p:spPr bwMode="ltGray">
            <a:xfrm rot="1584153">
              <a:off x="20" y="410"/>
              <a:ext cx="344" cy="245"/>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1047" name="Freeform 39"/>
            <p:cNvSpPr>
              <a:spLocks/>
            </p:cNvSpPr>
            <p:nvPr/>
          </p:nvSpPr>
          <p:spPr bwMode="ltGray">
            <a:xfrm rot="1584153">
              <a:off x="242" y="756"/>
              <a:ext cx="167" cy="115"/>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1048" name="Freeform 40"/>
            <p:cNvSpPr>
              <a:spLocks/>
            </p:cNvSpPr>
            <p:nvPr/>
          </p:nvSpPr>
          <p:spPr bwMode="ltGray">
            <a:xfrm rot="1584153">
              <a:off x="574" y="286"/>
              <a:ext cx="147" cy="160"/>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a:defRPr/>
              </a:pPr>
              <a:endParaRPr lang="en-US"/>
            </a:p>
          </p:txBody>
        </p:sp>
        <p:sp>
          <p:nvSpPr>
            <p:cNvPr id="1049" name="Freeform 41"/>
            <p:cNvSpPr>
              <a:spLocks/>
            </p:cNvSpPr>
            <p:nvPr/>
          </p:nvSpPr>
          <p:spPr bwMode="ltGray">
            <a:xfrm rot="1584153">
              <a:off x="236" y="721"/>
              <a:ext cx="62" cy="97"/>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1050" name="Freeform 42"/>
            <p:cNvSpPr>
              <a:spLocks/>
            </p:cNvSpPr>
            <p:nvPr/>
          </p:nvSpPr>
          <p:spPr bwMode="ltGray">
            <a:xfrm rot="1584153">
              <a:off x="585" y="466"/>
              <a:ext cx="72" cy="41"/>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a:defRPr/>
              </a:pPr>
              <a:endParaRPr lang="en-US"/>
            </a:p>
          </p:txBody>
        </p:sp>
        <p:sp>
          <p:nvSpPr>
            <p:cNvPr id="1051"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a:defRPr/>
              </a:pPr>
              <a:endParaRPr lang="en-US"/>
            </a:p>
          </p:txBody>
        </p:sp>
        <p:sp>
          <p:nvSpPr>
            <p:cNvPr id="1052" name="Freeform 44"/>
            <p:cNvSpPr>
              <a:spLocks/>
            </p:cNvSpPr>
            <p:nvPr/>
          </p:nvSpPr>
          <p:spPr bwMode="ltGray">
            <a:xfrm rot="1584153">
              <a:off x="56" y="84"/>
              <a:ext cx="804" cy="686"/>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a:defRPr/>
              </a:pPr>
              <a:endParaRPr lang="en-US"/>
            </a:p>
          </p:txBody>
        </p:sp>
      </p:grpSp>
      <p:sp>
        <p:nvSpPr>
          <p:cNvPr id="61485"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7"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61488"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61489"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A3C5111-BD9E-4B1A-9F2B-AC95915E0D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0"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rtl="0" eaLnBrk="0" fontAlgn="base" hangingPunct="0">
        <a:lnSpc>
          <a:spcPct val="90000"/>
        </a:lnSpc>
        <a:spcBef>
          <a:spcPct val="0"/>
        </a:spcBef>
        <a:spcAft>
          <a:spcPct val="0"/>
        </a:spcAft>
        <a:defRPr sz="32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3200">
          <a:solidFill>
            <a:schemeClr val="tx2"/>
          </a:solidFill>
          <a:effectLst>
            <a:outerShdw blurRad="38100" dist="38100" dir="2700000" algn="tl">
              <a:srgbClr val="C0C0C0"/>
            </a:outerShdw>
          </a:effectLst>
          <a:latin typeface="VNI-Avo" pitchFamily="2" charset="0"/>
        </a:defRPr>
      </a:lvl2pPr>
      <a:lvl3pPr algn="ctr" rtl="0" eaLnBrk="0" fontAlgn="base" hangingPunct="0">
        <a:lnSpc>
          <a:spcPct val="90000"/>
        </a:lnSpc>
        <a:spcBef>
          <a:spcPct val="0"/>
        </a:spcBef>
        <a:spcAft>
          <a:spcPct val="0"/>
        </a:spcAft>
        <a:defRPr sz="3200">
          <a:solidFill>
            <a:schemeClr val="tx2"/>
          </a:solidFill>
          <a:effectLst>
            <a:outerShdw blurRad="38100" dist="38100" dir="2700000" algn="tl">
              <a:srgbClr val="C0C0C0"/>
            </a:outerShdw>
          </a:effectLst>
          <a:latin typeface="VNI-Avo" pitchFamily="2" charset="0"/>
        </a:defRPr>
      </a:lvl3pPr>
      <a:lvl4pPr algn="ctr" rtl="0" eaLnBrk="0" fontAlgn="base" hangingPunct="0">
        <a:lnSpc>
          <a:spcPct val="90000"/>
        </a:lnSpc>
        <a:spcBef>
          <a:spcPct val="0"/>
        </a:spcBef>
        <a:spcAft>
          <a:spcPct val="0"/>
        </a:spcAft>
        <a:defRPr sz="3200">
          <a:solidFill>
            <a:schemeClr val="tx2"/>
          </a:solidFill>
          <a:effectLst>
            <a:outerShdw blurRad="38100" dist="38100" dir="2700000" algn="tl">
              <a:srgbClr val="C0C0C0"/>
            </a:outerShdw>
          </a:effectLst>
          <a:latin typeface="VNI-Avo" pitchFamily="2" charset="0"/>
        </a:defRPr>
      </a:lvl4pPr>
      <a:lvl5pPr algn="ctr" rtl="0" eaLnBrk="0" fontAlgn="base" hangingPunct="0">
        <a:lnSpc>
          <a:spcPct val="90000"/>
        </a:lnSpc>
        <a:spcBef>
          <a:spcPct val="0"/>
        </a:spcBef>
        <a:spcAft>
          <a:spcPct val="0"/>
        </a:spcAft>
        <a:defRPr sz="3200">
          <a:solidFill>
            <a:schemeClr val="tx2"/>
          </a:solidFill>
          <a:effectLst>
            <a:outerShdw blurRad="38100" dist="38100" dir="2700000" algn="tl">
              <a:srgbClr val="C0C0C0"/>
            </a:outerShdw>
          </a:effectLst>
          <a:latin typeface="VNI-Avo" pitchFamily="2" charset="0"/>
        </a:defRPr>
      </a:lvl5pPr>
      <a:lvl6pPr marL="457200" algn="ctr" rtl="0" fontAlgn="base">
        <a:lnSpc>
          <a:spcPct val="90000"/>
        </a:lnSpc>
        <a:spcBef>
          <a:spcPct val="0"/>
        </a:spcBef>
        <a:spcAft>
          <a:spcPct val="0"/>
        </a:spcAft>
        <a:defRPr sz="3200">
          <a:solidFill>
            <a:schemeClr val="tx2"/>
          </a:solidFill>
          <a:effectLst>
            <a:outerShdw blurRad="38100" dist="38100" dir="2700000" algn="tl">
              <a:srgbClr val="C0C0C0"/>
            </a:outerShdw>
          </a:effectLst>
          <a:latin typeface="VNI-Avo" pitchFamily="2" charset="0"/>
        </a:defRPr>
      </a:lvl6pPr>
      <a:lvl7pPr marL="914400" algn="ctr" rtl="0" fontAlgn="base">
        <a:lnSpc>
          <a:spcPct val="90000"/>
        </a:lnSpc>
        <a:spcBef>
          <a:spcPct val="0"/>
        </a:spcBef>
        <a:spcAft>
          <a:spcPct val="0"/>
        </a:spcAft>
        <a:defRPr sz="3200">
          <a:solidFill>
            <a:schemeClr val="tx2"/>
          </a:solidFill>
          <a:effectLst>
            <a:outerShdw blurRad="38100" dist="38100" dir="2700000" algn="tl">
              <a:srgbClr val="C0C0C0"/>
            </a:outerShdw>
          </a:effectLst>
          <a:latin typeface="VNI-Avo" pitchFamily="2" charset="0"/>
        </a:defRPr>
      </a:lvl7pPr>
      <a:lvl8pPr marL="1371600" algn="ctr" rtl="0" fontAlgn="base">
        <a:lnSpc>
          <a:spcPct val="90000"/>
        </a:lnSpc>
        <a:spcBef>
          <a:spcPct val="0"/>
        </a:spcBef>
        <a:spcAft>
          <a:spcPct val="0"/>
        </a:spcAft>
        <a:defRPr sz="3200">
          <a:solidFill>
            <a:schemeClr val="tx2"/>
          </a:solidFill>
          <a:effectLst>
            <a:outerShdw blurRad="38100" dist="38100" dir="2700000" algn="tl">
              <a:srgbClr val="C0C0C0"/>
            </a:outerShdw>
          </a:effectLst>
          <a:latin typeface="VNI-Avo" pitchFamily="2" charset="0"/>
        </a:defRPr>
      </a:lvl8pPr>
      <a:lvl9pPr marL="1828800" algn="ctr" rtl="0" fontAlgn="base">
        <a:lnSpc>
          <a:spcPct val="90000"/>
        </a:lnSpc>
        <a:spcBef>
          <a:spcPct val="0"/>
        </a:spcBef>
        <a:spcAft>
          <a:spcPct val="0"/>
        </a:spcAft>
        <a:defRPr sz="3200">
          <a:solidFill>
            <a:schemeClr val="tx2"/>
          </a:solidFill>
          <a:effectLst>
            <a:outerShdw blurRad="38100" dist="38100" dir="2700000" algn="tl">
              <a:srgbClr val="C0C0C0"/>
            </a:outerShdw>
          </a:effectLst>
          <a:latin typeface="VNI-Avo" pitchFamily="2"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2505075" y="581025"/>
            <a:ext cx="4441825" cy="646113"/>
          </a:xfrm>
          <a:prstGeom prst="rect">
            <a:avLst/>
          </a:prstGeom>
          <a:noFill/>
          <a:ln w="9525">
            <a:noFill/>
            <a:miter lim="800000"/>
            <a:headEnd/>
            <a:tailEnd/>
          </a:ln>
        </p:spPr>
        <p:txBody>
          <a:bodyPr wrap="none">
            <a:spAutoFit/>
          </a:bodyPr>
          <a:lstStyle/>
          <a:p>
            <a:pPr algn="ctr" eaLnBrk="1" hangingPunct="1"/>
            <a:r>
              <a:rPr lang="en-US" sz="3600">
                <a:solidFill>
                  <a:srgbClr val="0000CC"/>
                </a:solidFill>
                <a:latin typeface="Arial" charset="0"/>
              </a:rPr>
              <a:t>Chính tả ( Nghe viết)</a:t>
            </a:r>
          </a:p>
        </p:txBody>
      </p:sp>
      <p:sp>
        <p:nvSpPr>
          <p:cNvPr id="60422" name="Text Box 6"/>
          <p:cNvSpPr txBox="1">
            <a:spLocks noChangeArrowheads="1"/>
          </p:cNvSpPr>
          <p:nvPr/>
        </p:nvSpPr>
        <p:spPr bwMode="auto">
          <a:xfrm>
            <a:off x="76200" y="1752600"/>
            <a:ext cx="3844925" cy="701675"/>
          </a:xfrm>
          <a:prstGeom prst="rect">
            <a:avLst/>
          </a:prstGeom>
          <a:noFill/>
          <a:ln w="9525">
            <a:noFill/>
            <a:miter lim="800000"/>
            <a:headEnd/>
            <a:tailEnd/>
          </a:ln>
        </p:spPr>
        <p:txBody>
          <a:bodyPr wrap="none">
            <a:spAutoFit/>
          </a:bodyPr>
          <a:lstStyle/>
          <a:p>
            <a:pPr eaLnBrk="1" hangingPunct="1"/>
            <a:r>
              <a:rPr lang="en-US" sz="4000">
                <a:latin typeface="Arial" charset="0"/>
              </a:rPr>
              <a:t>Kiểm tra bài cũ:</a:t>
            </a:r>
          </a:p>
        </p:txBody>
      </p:sp>
      <p:sp>
        <p:nvSpPr>
          <p:cNvPr id="60423" name="Text Box 7"/>
          <p:cNvSpPr txBox="1">
            <a:spLocks noChangeArrowheads="1"/>
          </p:cNvSpPr>
          <p:nvPr/>
        </p:nvSpPr>
        <p:spPr bwMode="auto">
          <a:xfrm>
            <a:off x="685800" y="2730500"/>
            <a:ext cx="2438400" cy="701675"/>
          </a:xfrm>
          <a:prstGeom prst="rect">
            <a:avLst/>
          </a:prstGeom>
          <a:noFill/>
          <a:ln w="9525">
            <a:noFill/>
            <a:miter lim="800000"/>
            <a:headEnd/>
            <a:tailEnd/>
          </a:ln>
        </p:spPr>
        <p:txBody>
          <a:bodyPr>
            <a:spAutoFit/>
          </a:bodyPr>
          <a:lstStyle/>
          <a:p>
            <a:pPr eaLnBrk="1" hangingPunct="1"/>
            <a:endParaRPr lang="en-US" sz="4000">
              <a:latin typeface="Arial" charset="0"/>
            </a:endParaRPr>
          </a:p>
        </p:txBody>
      </p:sp>
      <p:sp>
        <p:nvSpPr>
          <p:cNvPr id="60424" name="Text Box 8"/>
          <p:cNvSpPr txBox="1">
            <a:spLocks noChangeArrowheads="1"/>
          </p:cNvSpPr>
          <p:nvPr/>
        </p:nvSpPr>
        <p:spPr bwMode="auto">
          <a:xfrm>
            <a:off x="533400" y="2803525"/>
            <a:ext cx="7772400" cy="519113"/>
          </a:xfrm>
          <a:prstGeom prst="rect">
            <a:avLst/>
          </a:prstGeom>
          <a:noFill/>
          <a:ln w="9525">
            <a:noFill/>
            <a:miter lim="800000"/>
            <a:headEnd/>
            <a:tailEnd/>
          </a:ln>
        </p:spPr>
        <p:txBody>
          <a:bodyPr>
            <a:spAutoFit/>
          </a:bodyPr>
          <a:lstStyle/>
          <a:p>
            <a:pPr eaLnBrk="1" hangingPunct="1"/>
            <a:r>
              <a:rPr lang="en-US" sz="2800">
                <a:solidFill>
                  <a:srgbClr val="6600CC"/>
                </a:solidFill>
                <a:latin typeface="Arial" charset="0"/>
              </a:rPr>
              <a:t>Viết một số từ khó:</a:t>
            </a:r>
          </a:p>
        </p:txBody>
      </p:sp>
      <p:sp>
        <p:nvSpPr>
          <p:cNvPr id="60425" name="Text Box 9"/>
          <p:cNvSpPr txBox="1">
            <a:spLocks noChangeArrowheads="1"/>
          </p:cNvSpPr>
          <p:nvPr/>
        </p:nvSpPr>
        <p:spPr bwMode="auto">
          <a:xfrm>
            <a:off x="1143000" y="3657600"/>
            <a:ext cx="2514600" cy="523875"/>
          </a:xfrm>
          <a:prstGeom prst="rect">
            <a:avLst/>
          </a:prstGeom>
          <a:noFill/>
          <a:ln w="9525">
            <a:noFill/>
            <a:miter lim="800000"/>
            <a:headEnd/>
            <a:tailEnd/>
          </a:ln>
        </p:spPr>
        <p:txBody>
          <a:bodyPr>
            <a:spAutoFit/>
          </a:bodyPr>
          <a:lstStyle/>
          <a:p>
            <a:pPr eaLnBrk="1" hangingPunct="1"/>
            <a:r>
              <a:rPr lang="en-US" sz="2800">
                <a:latin typeface="Arial" charset="0"/>
              </a:rPr>
              <a:t>Xi-ôn-cốp-xki</a:t>
            </a:r>
          </a:p>
        </p:txBody>
      </p:sp>
      <p:sp>
        <p:nvSpPr>
          <p:cNvPr id="60426" name="Text Box 10"/>
          <p:cNvSpPr txBox="1">
            <a:spLocks noChangeArrowheads="1"/>
          </p:cNvSpPr>
          <p:nvPr/>
        </p:nvSpPr>
        <p:spPr bwMode="auto">
          <a:xfrm>
            <a:off x="1143000" y="3657600"/>
            <a:ext cx="2514600" cy="523875"/>
          </a:xfrm>
          <a:prstGeom prst="rect">
            <a:avLst/>
          </a:prstGeom>
          <a:noFill/>
          <a:ln w="9525">
            <a:noFill/>
            <a:miter lim="800000"/>
            <a:headEnd/>
            <a:tailEnd/>
          </a:ln>
        </p:spPr>
        <p:txBody>
          <a:bodyPr>
            <a:spAutoFit/>
          </a:bodyPr>
          <a:lstStyle/>
          <a:p>
            <a:pPr eaLnBrk="1" hangingPunct="1"/>
            <a:r>
              <a:rPr lang="en-US" sz="2800">
                <a:latin typeface="Arial" charset="0"/>
              </a:rPr>
              <a:t>Xi-ôn-cốp-xki</a:t>
            </a:r>
          </a:p>
        </p:txBody>
      </p:sp>
      <p:sp>
        <p:nvSpPr>
          <p:cNvPr id="60427" name="Text Box 11"/>
          <p:cNvSpPr txBox="1">
            <a:spLocks noChangeArrowheads="1"/>
          </p:cNvSpPr>
          <p:nvPr/>
        </p:nvSpPr>
        <p:spPr bwMode="auto">
          <a:xfrm>
            <a:off x="990600" y="4572000"/>
            <a:ext cx="2514600" cy="519113"/>
          </a:xfrm>
          <a:prstGeom prst="rect">
            <a:avLst/>
          </a:prstGeom>
          <a:noFill/>
          <a:ln w="9525">
            <a:noFill/>
            <a:miter lim="800000"/>
            <a:headEnd/>
            <a:tailEnd/>
          </a:ln>
        </p:spPr>
        <p:txBody>
          <a:bodyPr>
            <a:spAutoFit/>
          </a:bodyPr>
          <a:lstStyle/>
          <a:p>
            <a:pPr eaLnBrk="1" hangingPunct="1"/>
            <a:r>
              <a:rPr lang="en-US" sz="2800">
                <a:latin typeface="Arial" charset="0"/>
              </a:rPr>
              <a:t>Dại dột</a:t>
            </a:r>
          </a:p>
        </p:txBody>
      </p:sp>
      <p:sp>
        <p:nvSpPr>
          <p:cNvPr id="60428" name="Text Box 12"/>
          <p:cNvSpPr txBox="1">
            <a:spLocks noChangeArrowheads="1"/>
          </p:cNvSpPr>
          <p:nvPr/>
        </p:nvSpPr>
        <p:spPr bwMode="auto">
          <a:xfrm>
            <a:off x="4495800" y="3733800"/>
            <a:ext cx="2514600" cy="519113"/>
          </a:xfrm>
          <a:prstGeom prst="rect">
            <a:avLst/>
          </a:prstGeom>
          <a:noFill/>
          <a:ln w="9525">
            <a:noFill/>
            <a:miter lim="800000"/>
            <a:headEnd/>
            <a:tailEnd/>
          </a:ln>
        </p:spPr>
        <p:txBody>
          <a:bodyPr>
            <a:spAutoFit/>
          </a:bodyPr>
          <a:lstStyle/>
          <a:p>
            <a:pPr eaLnBrk="1" hangingPunct="1"/>
            <a:r>
              <a:rPr lang="en-US" sz="2800">
                <a:latin typeface="Arial" charset="0"/>
              </a:rPr>
              <a:t>Gãy chân</a:t>
            </a:r>
          </a:p>
        </p:txBody>
      </p:sp>
      <p:sp>
        <p:nvSpPr>
          <p:cNvPr id="60429" name="Text Box 13"/>
          <p:cNvSpPr txBox="1">
            <a:spLocks noChangeArrowheads="1"/>
          </p:cNvSpPr>
          <p:nvPr/>
        </p:nvSpPr>
        <p:spPr bwMode="auto">
          <a:xfrm>
            <a:off x="4495800" y="4648200"/>
            <a:ext cx="2514600" cy="519113"/>
          </a:xfrm>
          <a:prstGeom prst="rect">
            <a:avLst/>
          </a:prstGeom>
          <a:noFill/>
          <a:ln w="9525">
            <a:noFill/>
            <a:miter lim="800000"/>
            <a:headEnd/>
            <a:tailEnd/>
          </a:ln>
        </p:spPr>
        <p:txBody>
          <a:bodyPr>
            <a:spAutoFit/>
          </a:bodyPr>
          <a:lstStyle/>
          <a:p>
            <a:pPr eaLnBrk="1" hangingPunct="1"/>
            <a:r>
              <a:rPr lang="en-US" sz="2800">
                <a:latin typeface="Arial" charset="0"/>
              </a:rPr>
              <a:t>Hì hục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0422"/>
                                        </p:tgtEl>
                                        <p:attrNameLst>
                                          <p:attrName>style.visibility</p:attrName>
                                        </p:attrNameLst>
                                      </p:cBhvr>
                                      <p:to>
                                        <p:strVal val="visible"/>
                                      </p:to>
                                    </p:set>
                                    <p:animEffect transition="in" filter="wipe(down)">
                                      <p:cBhvr>
                                        <p:cTn id="7" dur="2000"/>
                                        <p:tgtEl>
                                          <p:spTgt spid="604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60423"/>
                                        </p:tgtEl>
                                        <p:attrNameLst>
                                          <p:attrName>style.visibility</p:attrName>
                                        </p:attrNameLst>
                                      </p:cBhvr>
                                      <p:to>
                                        <p:strVal val="visible"/>
                                      </p:to>
                                    </p:set>
                                    <p:animEffect transition="in" filter="wipe(down)">
                                      <p:cBhvr>
                                        <p:cTn id="12" dur="2000"/>
                                        <p:tgtEl>
                                          <p:spTgt spid="604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0424"/>
                                        </p:tgtEl>
                                        <p:attrNameLst>
                                          <p:attrName>style.visibility</p:attrName>
                                        </p:attrNameLst>
                                      </p:cBhvr>
                                      <p:to>
                                        <p:strVal val="visible"/>
                                      </p:to>
                                    </p:set>
                                    <p:animEffect transition="in" filter="wipe(down)">
                                      <p:cBhvr>
                                        <p:cTn id="17" dur="2000"/>
                                        <p:tgtEl>
                                          <p:spTgt spid="604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0425"/>
                                        </p:tgtEl>
                                        <p:attrNameLst>
                                          <p:attrName>style.visibility</p:attrName>
                                        </p:attrNameLst>
                                      </p:cBhvr>
                                      <p:to>
                                        <p:strVal val="visible"/>
                                      </p:to>
                                    </p:set>
                                    <p:animEffect transition="in" filter="wipe(down)">
                                      <p:cBhvr>
                                        <p:cTn id="22" dur="2000"/>
                                        <p:tgtEl>
                                          <p:spTgt spid="604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0426"/>
                                        </p:tgtEl>
                                        <p:attrNameLst>
                                          <p:attrName>style.visibility</p:attrName>
                                        </p:attrNameLst>
                                      </p:cBhvr>
                                      <p:to>
                                        <p:strVal val="visible"/>
                                      </p:to>
                                    </p:set>
                                    <p:animEffect transition="in" filter="wipe(down)">
                                      <p:cBhvr>
                                        <p:cTn id="27" dur="1000"/>
                                        <p:tgtEl>
                                          <p:spTgt spid="604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0427"/>
                                        </p:tgtEl>
                                        <p:attrNameLst>
                                          <p:attrName>style.visibility</p:attrName>
                                        </p:attrNameLst>
                                      </p:cBhvr>
                                      <p:to>
                                        <p:strVal val="visible"/>
                                      </p:to>
                                    </p:set>
                                    <p:animEffect transition="in" filter="wipe(down)">
                                      <p:cBhvr>
                                        <p:cTn id="32" dur="1000"/>
                                        <p:tgtEl>
                                          <p:spTgt spid="604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0428"/>
                                        </p:tgtEl>
                                        <p:attrNameLst>
                                          <p:attrName>style.visibility</p:attrName>
                                        </p:attrNameLst>
                                      </p:cBhvr>
                                      <p:to>
                                        <p:strVal val="visible"/>
                                      </p:to>
                                    </p:set>
                                    <p:animEffect transition="in" filter="wipe(down)">
                                      <p:cBhvr>
                                        <p:cTn id="37" dur="1000"/>
                                        <p:tgtEl>
                                          <p:spTgt spid="6042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0429"/>
                                        </p:tgtEl>
                                        <p:attrNameLst>
                                          <p:attrName>style.visibility</p:attrName>
                                        </p:attrNameLst>
                                      </p:cBhvr>
                                      <p:to>
                                        <p:strVal val="visible"/>
                                      </p:to>
                                    </p:set>
                                    <p:animEffect transition="in" filter="wipe(down)">
                                      <p:cBhvr>
                                        <p:cTn id="42" dur="1000"/>
                                        <p:tgtEl>
                                          <p:spTgt spid="60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p:bldP spid="60423" grpId="0"/>
      <p:bldP spid="60424" grpId="0"/>
      <p:bldP spid="60425" grpId="0"/>
      <p:bldP spid="60426" grpId="0"/>
      <p:bldP spid="60427" grpId="0"/>
      <p:bldP spid="60428" grpId="0"/>
      <p:bldP spid="604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2362200" y="533400"/>
            <a:ext cx="4549775" cy="708025"/>
          </a:xfrm>
          <a:prstGeom prst="rect">
            <a:avLst/>
          </a:prstGeom>
          <a:noFill/>
          <a:ln w="9525">
            <a:noFill/>
            <a:miter lim="800000"/>
            <a:headEnd/>
            <a:tailEnd/>
          </a:ln>
        </p:spPr>
        <p:txBody>
          <a:bodyPr wrap="none">
            <a:spAutoFit/>
          </a:bodyPr>
          <a:lstStyle/>
          <a:p>
            <a:pPr eaLnBrk="1" hangingPunct="1"/>
            <a:r>
              <a:rPr lang="en-US" sz="4000">
                <a:solidFill>
                  <a:srgbClr val="0000CC"/>
                </a:solidFill>
                <a:latin typeface="Arial" charset="0"/>
              </a:rPr>
              <a:t>Chính tả(nghe viết)</a:t>
            </a:r>
          </a:p>
        </p:txBody>
      </p:sp>
      <p:sp>
        <p:nvSpPr>
          <p:cNvPr id="86020" name="Rectangle 4"/>
          <p:cNvSpPr>
            <a:spLocks noChangeArrowheads="1"/>
          </p:cNvSpPr>
          <p:nvPr/>
        </p:nvSpPr>
        <p:spPr bwMode="auto">
          <a:xfrm>
            <a:off x="2362200" y="1143000"/>
            <a:ext cx="5334000" cy="701675"/>
          </a:xfrm>
          <a:prstGeom prst="rect">
            <a:avLst/>
          </a:prstGeom>
          <a:noFill/>
          <a:ln w="9525">
            <a:noFill/>
            <a:miter lim="800000"/>
            <a:headEnd/>
            <a:tailEnd/>
          </a:ln>
        </p:spPr>
        <p:txBody>
          <a:bodyPr>
            <a:spAutoFit/>
          </a:bodyPr>
          <a:lstStyle/>
          <a:p>
            <a:r>
              <a:rPr lang="en-US" sz="4000" b="1">
                <a:solidFill>
                  <a:srgbClr val="0000CC"/>
                </a:solidFill>
                <a:latin typeface="Arial" charset="0"/>
              </a:rPr>
              <a:t>Chiếc áo búp bê</a:t>
            </a:r>
          </a:p>
        </p:txBody>
      </p:sp>
      <p:sp>
        <p:nvSpPr>
          <p:cNvPr id="4100" name="Line 5"/>
          <p:cNvSpPr>
            <a:spLocks noChangeShapeType="1"/>
          </p:cNvSpPr>
          <p:nvPr/>
        </p:nvSpPr>
        <p:spPr bwMode="auto">
          <a:xfrm flipV="1">
            <a:off x="304800" y="3048000"/>
            <a:ext cx="0" cy="228600"/>
          </a:xfrm>
          <a:prstGeom prst="line">
            <a:avLst/>
          </a:prstGeom>
          <a:noFill/>
          <a:ln w="38100">
            <a:solidFill>
              <a:schemeClr val="bg1"/>
            </a:solidFill>
            <a:round/>
            <a:headEnd/>
            <a:tailEnd/>
          </a:ln>
        </p:spPr>
        <p:txBody>
          <a:bodyPr/>
          <a:lstStyle/>
          <a:p>
            <a:endParaRPr lang="en-US"/>
          </a:p>
        </p:txBody>
      </p:sp>
      <p:sp>
        <p:nvSpPr>
          <p:cNvPr id="4101" name="Line 6"/>
          <p:cNvSpPr>
            <a:spLocks noChangeShapeType="1"/>
          </p:cNvSpPr>
          <p:nvPr/>
        </p:nvSpPr>
        <p:spPr bwMode="auto">
          <a:xfrm>
            <a:off x="1143000" y="3276600"/>
            <a:ext cx="0" cy="228600"/>
          </a:xfrm>
          <a:prstGeom prst="line">
            <a:avLst/>
          </a:prstGeom>
          <a:noFill/>
          <a:ln w="38100">
            <a:solidFill>
              <a:schemeClr val="bg1"/>
            </a:solidFill>
            <a:round/>
            <a:headEnd/>
            <a:tailEnd/>
          </a:ln>
        </p:spPr>
        <p:txBody>
          <a:bodyPr/>
          <a:lstStyle/>
          <a:p>
            <a:endParaRPr lang="en-US"/>
          </a:p>
        </p:txBody>
      </p:sp>
      <p:sp>
        <p:nvSpPr>
          <p:cNvPr id="4102" name="Line 7"/>
          <p:cNvSpPr>
            <a:spLocks noChangeShapeType="1"/>
          </p:cNvSpPr>
          <p:nvPr/>
        </p:nvSpPr>
        <p:spPr bwMode="auto">
          <a:xfrm flipV="1">
            <a:off x="1981200" y="3048000"/>
            <a:ext cx="0" cy="228600"/>
          </a:xfrm>
          <a:prstGeom prst="line">
            <a:avLst/>
          </a:prstGeom>
          <a:noFill/>
          <a:ln w="38100">
            <a:solidFill>
              <a:schemeClr val="bg1"/>
            </a:solidFill>
            <a:round/>
            <a:headEnd/>
            <a:tailEnd/>
          </a:ln>
        </p:spPr>
        <p:txBody>
          <a:bodyPr/>
          <a:lstStyle/>
          <a:p>
            <a:endParaRPr lang="en-US"/>
          </a:p>
        </p:txBody>
      </p:sp>
      <p:sp>
        <p:nvSpPr>
          <p:cNvPr id="4103" name="Line 8"/>
          <p:cNvSpPr>
            <a:spLocks noChangeShapeType="1"/>
          </p:cNvSpPr>
          <p:nvPr/>
        </p:nvSpPr>
        <p:spPr bwMode="auto">
          <a:xfrm flipV="1">
            <a:off x="3657600" y="3048000"/>
            <a:ext cx="0" cy="228600"/>
          </a:xfrm>
          <a:prstGeom prst="line">
            <a:avLst/>
          </a:prstGeom>
          <a:noFill/>
          <a:ln w="38100">
            <a:solidFill>
              <a:schemeClr val="bg1"/>
            </a:solidFill>
            <a:round/>
            <a:headEnd/>
            <a:tailEnd/>
          </a:ln>
        </p:spPr>
        <p:txBody>
          <a:bodyPr/>
          <a:lstStyle/>
          <a:p>
            <a:endParaRPr lang="en-US"/>
          </a:p>
        </p:txBody>
      </p:sp>
      <p:sp>
        <p:nvSpPr>
          <p:cNvPr id="4104" name="Line 9"/>
          <p:cNvSpPr>
            <a:spLocks noChangeShapeType="1"/>
          </p:cNvSpPr>
          <p:nvPr/>
        </p:nvSpPr>
        <p:spPr bwMode="auto">
          <a:xfrm flipV="1">
            <a:off x="4495800" y="3048000"/>
            <a:ext cx="0" cy="228600"/>
          </a:xfrm>
          <a:prstGeom prst="line">
            <a:avLst/>
          </a:prstGeom>
          <a:noFill/>
          <a:ln w="38100">
            <a:solidFill>
              <a:schemeClr val="bg1"/>
            </a:solidFill>
            <a:round/>
            <a:headEnd/>
            <a:tailEnd/>
          </a:ln>
        </p:spPr>
        <p:txBody>
          <a:bodyPr/>
          <a:lstStyle/>
          <a:p>
            <a:endParaRPr lang="en-US"/>
          </a:p>
        </p:txBody>
      </p:sp>
      <p:sp>
        <p:nvSpPr>
          <p:cNvPr id="4105" name="Line 10"/>
          <p:cNvSpPr>
            <a:spLocks noChangeShapeType="1"/>
          </p:cNvSpPr>
          <p:nvPr/>
        </p:nvSpPr>
        <p:spPr bwMode="auto">
          <a:xfrm flipV="1">
            <a:off x="5334000" y="3048000"/>
            <a:ext cx="0" cy="228600"/>
          </a:xfrm>
          <a:prstGeom prst="line">
            <a:avLst/>
          </a:prstGeom>
          <a:noFill/>
          <a:ln w="38100">
            <a:solidFill>
              <a:schemeClr val="bg1"/>
            </a:solidFill>
            <a:round/>
            <a:headEnd/>
            <a:tailEnd/>
          </a:ln>
        </p:spPr>
        <p:txBody>
          <a:bodyPr/>
          <a:lstStyle/>
          <a:p>
            <a:endParaRPr lang="en-US"/>
          </a:p>
        </p:txBody>
      </p:sp>
      <p:sp>
        <p:nvSpPr>
          <p:cNvPr id="4106" name="Line 11"/>
          <p:cNvSpPr>
            <a:spLocks noChangeShapeType="1"/>
          </p:cNvSpPr>
          <p:nvPr/>
        </p:nvSpPr>
        <p:spPr bwMode="auto">
          <a:xfrm flipV="1">
            <a:off x="7848600" y="3048000"/>
            <a:ext cx="0" cy="228600"/>
          </a:xfrm>
          <a:prstGeom prst="line">
            <a:avLst/>
          </a:prstGeom>
          <a:noFill/>
          <a:ln w="38100">
            <a:solidFill>
              <a:schemeClr val="bg1"/>
            </a:solidFill>
            <a:round/>
            <a:headEnd/>
            <a:tailEnd/>
          </a:ln>
        </p:spPr>
        <p:txBody>
          <a:bodyPr/>
          <a:lstStyle/>
          <a:p>
            <a:endParaRPr lang="en-US"/>
          </a:p>
        </p:txBody>
      </p:sp>
      <p:grpSp>
        <p:nvGrpSpPr>
          <p:cNvPr id="2" name="Group 12"/>
          <p:cNvGrpSpPr>
            <a:grpSpLocks/>
          </p:cNvGrpSpPr>
          <p:nvPr/>
        </p:nvGrpSpPr>
        <p:grpSpPr bwMode="auto">
          <a:xfrm>
            <a:off x="304800" y="2971800"/>
            <a:ext cx="838200" cy="228600"/>
            <a:chOff x="2064" y="2400"/>
            <a:chExt cx="576" cy="96"/>
          </a:xfrm>
        </p:grpSpPr>
        <p:sp>
          <p:nvSpPr>
            <p:cNvPr id="4127" name="Line 13"/>
            <p:cNvSpPr>
              <a:spLocks noChangeShapeType="1"/>
            </p:cNvSpPr>
            <p:nvPr/>
          </p:nvSpPr>
          <p:spPr bwMode="auto">
            <a:xfrm>
              <a:off x="2064" y="2400"/>
              <a:ext cx="0" cy="96"/>
            </a:xfrm>
            <a:prstGeom prst="line">
              <a:avLst/>
            </a:prstGeom>
            <a:noFill/>
            <a:ln w="9525">
              <a:solidFill>
                <a:schemeClr val="accent1"/>
              </a:solidFill>
              <a:round/>
              <a:headEnd/>
              <a:tailEnd/>
            </a:ln>
          </p:spPr>
          <p:txBody>
            <a:bodyPr wrap="none" anchor="ctr"/>
            <a:lstStyle/>
            <a:p>
              <a:endParaRPr lang="en-US"/>
            </a:p>
          </p:txBody>
        </p:sp>
        <p:sp>
          <p:nvSpPr>
            <p:cNvPr id="4128" name="Line 14"/>
            <p:cNvSpPr>
              <a:spLocks noChangeShapeType="1"/>
            </p:cNvSpPr>
            <p:nvPr/>
          </p:nvSpPr>
          <p:spPr bwMode="auto">
            <a:xfrm>
              <a:off x="2640" y="2400"/>
              <a:ext cx="0" cy="96"/>
            </a:xfrm>
            <a:prstGeom prst="line">
              <a:avLst/>
            </a:prstGeom>
            <a:noFill/>
            <a:ln w="9525">
              <a:solidFill>
                <a:schemeClr val="accent1"/>
              </a:solidFill>
              <a:round/>
              <a:headEnd/>
              <a:tailEnd/>
            </a:ln>
          </p:spPr>
          <p:txBody>
            <a:bodyPr wrap="none" anchor="ctr"/>
            <a:lstStyle/>
            <a:p>
              <a:endParaRPr lang="en-US"/>
            </a:p>
          </p:txBody>
        </p:sp>
        <p:sp>
          <p:nvSpPr>
            <p:cNvPr id="4129" name="Line 15"/>
            <p:cNvSpPr>
              <a:spLocks noChangeShapeType="1"/>
            </p:cNvSpPr>
            <p:nvPr/>
          </p:nvSpPr>
          <p:spPr bwMode="auto">
            <a:xfrm>
              <a:off x="2064" y="2448"/>
              <a:ext cx="576" cy="0"/>
            </a:xfrm>
            <a:prstGeom prst="line">
              <a:avLst/>
            </a:prstGeom>
            <a:noFill/>
            <a:ln w="38100">
              <a:solidFill>
                <a:schemeClr val="accent1"/>
              </a:solidFill>
              <a:round/>
              <a:headEnd/>
              <a:tailEnd/>
            </a:ln>
          </p:spPr>
          <p:txBody>
            <a:bodyPr wrap="none" anchor="ctr"/>
            <a:lstStyle/>
            <a:p>
              <a:endParaRPr lang="en-US"/>
            </a:p>
          </p:txBody>
        </p:sp>
      </p:grpSp>
      <p:sp>
        <p:nvSpPr>
          <p:cNvPr id="4108" name="Line 16"/>
          <p:cNvSpPr>
            <a:spLocks noChangeShapeType="1"/>
          </p:cNvSpPr>
          <p:nvPr/>
        </p:nvSpPr>
        <p:spPr bwMode="auto">
          <a:xfrm flipV="1">
            <a:off x="6172200" y="3048000"/>
            <a:ext cx="0" cy="228600"/>
          </a:xfrm>
          <a:prstGeom prst="line">
            <a:avLst/>
          </a:prstGeom>
          <a:noFill/>
          <a:ln w="38100">
            <a:solidFill>
              <a:schemeClr val="bg1"/>
            </a:solidFill>
            <a:round/>
            <a:headEnd/>
            <a:tailEnd/>
          </a:ln>
        </p:spPr>
        <p:txBody>
          <a:bodyPr/>
          <a:lstStyle/>
          <a:p>
            <a:endParaRPr lang="en-US"/>
          </a:p>
        </p:txBody>
      </p:sp>
      <p:sp>
        <p:nvSpPr>
          <p:cNvPr id="4109" name="Line 17"/>
          <p:cNvSpPr>
            <a:spLocks noChangeShapeType="1"/>
          </p:cNvSpPr>
          <p:nvPr/>
        </p:nvSpPr>
        <p:spPr bwMode="auto">
          <a:xfrm flipV="1">
            <a:off x="7010400" y="3048000"/>
            <a:ext cx="0" cy="228600"/>
          </a:xfrm>
          <a:prstGeom prst="line">
            <a:avLst/>
          </a:prstGeom>
          <a:noFill/>
          <a:ln w="38100">
            <a:solidFill>
              <a:schemeClr val="bg1"/>
            </a:solidFill>
            <a:round/>
            <a:headEnd/>
            <a:tailEnd/>
          </a:ln>
        </p:spPr>
        <p:txBody>
          <a:bodyPr/>
          <a:lstStyle/>
          <a:p>
            <a:endParaRPr lang="en-US"/>
          </a:p>
        </p:txBody>
      </p:sp>
      <p:sp>
        <p:nvSpPr>
          <p:cNvPr id="4110" name="Line 18"/>
          <p:cNvSpPr>
            <a:spLocks noChangeShapeType="1"/>
          </p:cNvSpPr>
          <p:nvPr/>
        </p:nvSpPr>
        <p:spPr bwMode="auto">
          <a:xfrm flipV="1">
            <a:off x="8686800" y="3048000"/>
            <a:ext cx="0" cy="228600"/>
          </a:xfrm>
          <a:prstGeom prst="line">
            <a:avLst/>
          </a:prstGeom>
          <a:noFill/>
          <a:ln w="38100">
            <a:solidFill>
              <a:schemeClr val="bg1"/>
            </a:solidFill>
            <a:round/>
            <a:headEnd/>
            <a:tailEnd/>
          </a:ln>
        </p:spPr>
        <p:txBody>
          <a:bodyPr/>
          <a:lstStyle/>
          <a:p>
            <a:endParaRPr lang="en-US"/>
          </a:p>
        </p:txBody>
      </p:sp>
      <p:sp>
        <p:nvSpPr>
          <p:cNvPr id="4111" name="Text Box 19"/>
          <p:cNvSpPr txBox="1">
            <a:spLocks noChangeArrowheads="1"/>
          </p:cNvSpPr>
          <p:nvPr/>
        </p:nvSpPr>
        <p:spPr bwMode="auto">
          <a:xfrm>
            <a:off x="123825"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0</a:t>
            </a:r>
          </a:p>
        </p:txBody>
      </p:sp>
      <p:sp>
        <p:nvSpPr>
          <p:cNvPr id="4112" name="Text Box 20"/>
          <p:cNvSpPr txBox="1">
            <a:spLocks noChangeArrowheads="1"/>
          </p:cNvSpPr>
          <p:nvPr/>
        </p:nvSpPr>
        <p:spPr bwMode="auto">
          <a:xfrm>
            <a:off x="1800225"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2</a:t>
            </a:r>
          </a:p>
        </p:txBody>
      </p:sp>
      <p:sp>
        <p:nvSpPr>
          <p:cNvPr id="4113" name="Text Box 21"/>
          <p:cNvSpPr txBox="1">
            <a:spLocks noChangeArrowheads="1"/>
          </p:cNvSpPr>
          <p:nvPr/>
        </p:nvSpPr>
        <p:spPr bwMode="auto">
          <a:xfrm>
            <a:off x="8305800" y="3367088"/>
            <a:ext cx="585788"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10</a:t>
            </a:r>
          </a:p>
        </p:txBody>
      </p:sp>
      <p:sp>
        <p:nvSpPr>
          <p:cNvPr id="4114" name="Text Box 22"/>
          <p:cNvSpPr txBox="1">
            <a:spLocks noChangeArrowheads="1"/>
          </p:cNvSpPr>
          <p:nvPr/>
        </p:nvSpPr>
        <p:spPr bwMode="auto">
          <a:xfrm>
            <a:off x="733425" y="39624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0</a:t>
            </a:r>
          </a:p>
        </p:txBody>
      </p:sp>
      <p:sp>
        <p:nvSpPr>
          <p:cNvPr id="4115" name="Text Box 23"/>
          <p:cNvSpPr txBox="1">
            <a:spLocks noChangeArrowheads="1"/>
          </p:cNvSpPr>
          <p:nvPr/>
        </p:nvSpPr>
        <p:spPr bwMode="auto">
          <a:xfrm>
            <a:off x="34290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4</a:t>
            </a:r>
          </a:p>
        </p:txBody>
      </p:sp>
      <p:sp>
        <p:nvSpPr>
          <p:cNvPr id="4116" name="Text Box 24"/>
          <p:cNvSpPr txBox="1">
            <a:spLocks noChangeArrowheads="1"/>
          </p:cNvSpPr>
          <p:nvPr/>
        </p:nvSpPr>
        <p:spPr bwMode="auto">
          <a:xfrm>
            <a:off x="42672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5</a:t>
            </a:r>
          </a:p>
        </p:txBody>
      </p:sp>
      <p:sp>
        <p:nvSpPr>
          <p:cNvPr id="4117" name="Text Box 25"/>
          <p:cNvSpPr txBox="1">
            <a:spLocks noChangeArrowheads="1"/>
          </p:cNvSpPr>
          <p:nvPr/>
        </p:nvSpPr>
        <p:spPr bwMode="auto">
          <a:xfrm>
            <a:off x="25908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3</a:t>
            </a:r>
          </a:p>
        </p:txBody>
      </p:sp>
      <p:sp>
        <p:nvSpPr>
          <p:cNvPr id="4118" name="Text Box 26"/>
          <p:cNvSpPr txBox="1">
            <a:spLocks noChangeArrowheads="1"/>
          </p:cNvSpPr>
          <p:nvPr/>
        </p:nvSpPr>
        <p:spPr bwMode="auto">
          <a:xfrm>
            <a:off x="6781800"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8</a:t>
            </a:r>
          </a:p>
        </p:txBody>
      </p:sp>
      <p:sp>
        <p:nvSpPr>
          <p:cNvPr id="4119" name="Text Box 27"/>
          <p:cNvSpPr txBox="1">
            <a:spLocks noChangeArrowheads="1"/>
          </p:cNvSpPr>
          <p:nvPr/>
        </p:nvSpPr>
        <p:spPr bwMode="auto">
          <a:xfrm>
            <a:off x="7667625"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9</a:t>
            </a:r>
          </a:p>
        </p:txBody>
      </p:sp>
      <p:sp>
        <p:nvSpPr>
          <p:cNvPr id="4120" name="Text Box 28"/>
          <p:cNvSpPr txBox="1">
            <a:spLocks noChangeArrowheads="1"/>
          </p:cNvSpPr>
          <p:nvPr/>
        </p:nvSpPr>
        <p:spPr bwMode="auto">
          <a:xfrm>
            <a:off x="5153025"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6</a:t>
            </a:r>
          </a:p>
        </p:txBody>
      </p:sp>
      <p:sp>
        <p:nvSpPr>
          <p:cNvPr id="4121" name="Text Box 29"/>
          <p:cNvSpPr txBox="1">
            <a:spLocks noChangeArrowheads="1"/>
          </p:cNvSpPr>
          <p:nvPr/>
        </p:nvSpPr>
        <p:spPr bwMode="auto">
          <a:xfrm>
            <a:off x="59436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7</a:t>
            </a:r>
          </a:p>
        </p:txBody>
      </p:sp>
      <p:sp>
        <p:nvSpPr>
          <p:cNvPr id="86046" name="Text Box 30"/>
          <p:cNvSpPr txBox="1">
            <a:spLocks noChangeArrowheads="1"/>
          </p:cNvSpPr>
          <p:nvPr/>
        </p:nvSpPr>
        <p:spPr bwMode="auto">
          <a:xfrm>
            <a:off x="381000" y="2286000"/>
            <a:ext cx="8153400" cy="1190625"/>
          </a:xfrm>
          <a:prstGeom prst="rect">
            <a:avLst/>
          </a:prstGeom>
          <a:noFill/>
          <a:ln w="9525">
            <a:noFill/>
            <a:miter lim="800000"/>
            <a:headEnd/>
            <a:tailEnd/>
          </a:ln>
        </p:spPr>
        <p:txBody>
          <a:bodyPr>
            <a:spAutoFit/>
          </a:bodyPr>
          <a:lstStyle/>
          <a:p>
            <a:pPr algn="ctr" eaLnBrk="1" hangingPunct="1"/>
            <a:r>
              <a:rPr lang="en-US" sz="3600">
                <a:solidFill>
                  <a:srgbClr val="0000CC"/>
                </a:solidFill>
                <a:latin typeface="Arial" charset="0"/>
              </a:rPr>
              <a:t>Viết từ khó:</a:t>
            </a:r>
          </a:p>
          <a:p>
            <a:pPr algn="ctr" eaLnBrk="1" hangingPunct="1"/>
            <a:endParaRPr lang="en-US" sz="3600">
              <a:latin typeface="Arial" charset="0"/>
            </a:endParaRPr>
          </a:p>
        </p:txBody>
      </p:sp>
      <p:sp>
        <p:nvSpPr>
          <p:cNvPr id="86047" name="Text Box 31"/>
          <p:cNvSpPr txBox="1">
            <a:spLocks noChangeArrowheads="1"/>
          </p:cNvSpPr>
          <p:nvPr/>
        </p:nvSpPr>
        <p:spPr bwMode="auto">
          <a:xfrm>
            <a:off x="304800" y="3276600"/>
            <a:ext cx="3429000" cy="1190625"/>
          </a:xfrm>
          <a:prstGeom prst="rect">
            <a:avLst/>
          </a:prstGeom>
          <a:noFill/>
          <a:ln w="9525">
            <a:noFill/>
            <a:miter lim="800000"/>
            <a:headEnd/>
            <a:tailEnd/>
          </a:ln>
        </p:spPr>
        <p:txBody>
          <a:bodyPr>
            <a:spAutoFit/>
          </a:bodyPr>
          <a:lstStyle/>
          <a:p>
            <a:pPr algn="ctr" eaLnBrk="1" hangingPunct="1"/>
            <a:r>
              <a:rPr lang="en-US" sz="3600">
                <a:solidFill>
                  <a:srgbClr val="0000CC"/>
                </a:solidFill>
                <a:latin typeface="Arial" charset="0"/>
              </a:rPr>
              <a:t>Phong phanh</a:t>
            </a:r>
          </a:p>
          <a:p>
            <a:pPr algn="ctr" eaLnBrk="1" hangingPunct="1"/>
            <a:endParaRPr lang="en-US" sz="3600">
              <a:latin typeface="Arial" charset="0"/>
            </a:endParaRPr>
          </a:p>
        </p:txBody>
      </p:sp>
      <p:sp>
        <p:nvSpPr>
          <p:cNvPr id="86048" name="Text Box 32"/>
          <p:cNvSpPr txBox="1">
            <a:spLocks noChangeArrowheads="1"/>
          </p:cNvSpPr>
          <p:nvPr/>
        </p:nvSpPr>
        <p:spPr bwMode="auto">
          <a:xfrm>
            <a:off x="381000" y="4038600"/>
            <a:ext cx="2971800" cy="1190625"/>
          </a:xfrm>
          <a:prstGeom prst="rect">
            <a:avLst/>
          </a:prstGeom>
          <a:noFill/>
          <a:ln w="9525">
            <a:noFill/>
            <a:miter lim="800000"/>
            <a:headEnd/>
            <a:tailEnd/>
          </a:ln>
        </p:spPr>
        <p:txBody>
          <a:bodyPr>
            <a:spAutoFit/>
          </a:bodyPr>
          <a:lstStyle/>
          <a:p>
            <a:pPr algn="ctr" eaLnBrk="1" hangingPunct="1"/>
            <a:r>
              <a:rPr lang="en-US" sz="3600">
                <a:solidFill>
                  <a:srgbClr val="0000CC"/>
                </a:solidFill>
                <a:latin typeface="Arial" charset="0"/>
              </a:rPr>
              <a:t>Xa tanh</a:t>
            </a:r>
          </a:p>
          <a:p>
            <a:pPr algn="ctr" eaLnBrk="1" hangingPunct="1"/>
            <a:endParaRPr lang="en-US" sz="3600">
              <a:latin typeface="Arial" charset="0"/>
            </a:endParaRPr>
          </a:p>
        </p:txBody>
      </p:sp>
      <p:sp>
        <p:nvSpPr>
          <p:cNvPr id="86049" name="Text Box 33"/>
          <p:cNvSpPr txBox="1">
            <a:spLocks noChangeArrowheads="1"/>
          </p:cNvSpPr>
          <p:nvPr/>
        </p:nvSpPr>
        <p:spPr bwMode="auto">
          <a:xfrm>
            <a:off x="4191000" y="3276600"/>
            <a:ext cx="2971800" cy="1190625"/>
          </a:xfrm>
          <a:prstGeom prst="rect">
            <a:avLst/>
          </a:prstGeom>
          <a:noFill/>
          <a:ln w="9525">
            <a:noFill/>
            <a:miter lim="800000"/>
            <a:headEnd/>
            <a:tailEnd/>
          </a:ln>
        </p:spPr>
        <p:txBody>
          <a:bodyPr>
            <a:spAutoFit/>
          </a:bodyPr>
          <a:lstStyle/>
          <a:p>
            <a:pPr algn="ctr" eaLnBrk="1" hangingPunct="1"/>
            <a:r>
              <a:rPr lang="en-US" sz="3600">
                <a:solidFill>
                  <a:srgbClr val="0000CC"/>
                </a:solidFill>
                <a:latin typeface="Arial" charset="0"/>
              </a:rPr>
              <a:t>Vải xanh</a:t>
            </a:r>
          </a:p>
          <a:p>
            <a:pPr algn="ctr" eaLnBrk="1" hangingPunct="1"/>
            <a:endParaRPr lang="en-US" sz="3600">
              <a:latin typeface="Arial" charset="0"/>
            </a:endParaRPr>
          </a:p>
        </p:txBody>
      </p:sp>
      <p:sp>
        <p:nvSpPr>
          <p:cNvPr id="86050" name="Text Box 34"/>
          <p:cNvSpPr txBox="1">
            <a:spLocks noChangeArrowheads="1"/>
          </p:cNvSpPr>
          <p:nvPr/>
        </p:nvSpPr>
        <p:spPr bwMode="auto">
          <a:xfrm>
            <a:off x="4343400" y="4038600"/>
            <a:ext cx="2971800" cy="1190625"/>
          </a:xfrm>
          <a:prstGeom prst="rect">
            <a:avLst/>
          </a:prstGeom>
          <a:noFill/>
          <a:ln w="9525">
            <a:noFill/>
            <a:miter lim="800000"/>
            <a:headEnd/>
            <a:tailEnd/>
          </a:ln>
        </p:spPr>
        <p:txBody>
          <a:bodyPr>
            <a:spAutoFit/>
          </a:bodyPr>
          <a:lstStyle/>
          <a:p>
            <a:pPr algn="ctr" eaLnBrk="1" hangingPunct="1"/>
            <a:r>
              <a:rPr lang="en-US" sz="3600">
                <a:solidFill>
                  <a:srgbClr val="0000CC"/>
                </a:solidFill>
                <a:latin typeface="Arial" charset="0"/>
              </a:rPr>
              <a:t>Chiếc khuy</a:t>
            </a:r>
          </a:p>
          <a:p>
            <a:pPr algn="ctr" eaLnBrk="1" hangingPunct="1"/>
            <a:endParaRPr lang="en-US" sz="360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86020"/>
                                        </p:tgtEl>
                                        <p:attrNameLst>
                                          <p:attrName>style.visibility</p:attrName>
                                        </p:attrNameLst>
                                      </p:cBhvr>
                                      <p:to>
                                        <p:strVal val="visible"/>
                                      </p:to>
                                    </p:set>
                                    <p:animEffect transition="in" filter="fade">
                                      <p:cBhvr>
                                        <p:cTn id="12" dur="1000"/>
                                        <p:tgtEl>
                                          <p:spTgt spid="86020"/>
                                        </p:tgtEl>
                                      </p:cBhvr>
                                    </p:animEffect>
                                    <p:anim calcmode="lin" valueType="num">
                                      <p:cBhvr>
                                        <p:cTn id="13" dur="1000" fill="hold"/>
                                        <p:tgtEl>
                                          <p:spTgt spid="86020"/>
                                        </p:tgtEl>
                                        <p:attrNameLst>
                                          <p:attrName>ppt_x</p:attrName>
                                        </p:attrNameLst>
                                      </p:cBhvr>
                                      <p:tavLst>
                                        <p:tav tm="0">
                                          <p:val>
                                            <p:strVal val="#ppt_x-.1"/>
                                          </p:val>
                                        </p:tav>
                                        <p:tav tm="100000">
                                          <p:val>
                                            <p:strVal val="#ppt_x"/>
                                          </p:val>
                                        </p:tav>
                                      </p:tavLst>
                                    </p:anim>
                                    <p:anim calcmode="lin" valueType="num">
                                      <p:cBhvr>
                                        <p:cTn id="14" dur="1000" fill="hold"/>
                                        <p:tgtEl>
                                          <p:spTgt spid="8602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86046"/>
                                        </p:tgtEl>
                                        <p:attrNameLst>
                                          <p:attrName>style.visibility</p:attrName>
                                        </p:attrNameLst>
                                      </p:cBhvr>
                                      <p:to>
                                        <p:strVal val="visible"/>
                                      </p:to>
                                    </p:set>
                                    <p:animEffect transition="in" filter="dissolve">
                                      <p:cBhvr>
                                        <p:cTn id="19" dur="500"/>
                                        <p:tgtEl>
                                          <p:spTgt spid="8604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6047"/>
                                        </p:tgtEl>
                                        <p:attrNameLst>
                                          <p:attrName>style.visibility</p:attrName>
                                        </p:attrNameLst>
                                      </p:cBhvr>
                                      <p:to>
                                        <p:strVal val="visible"/>
                                      </p:to>
                                    </p:set>
                                    <p:animEffect transition="in" filter="dissolve">
                                      <p:cBhvr>
                                        <p:cTn id="24" dur="500"/>
                                        <p:tgtEl>
                                          <p:spTgt spid="8604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6048"/>
                                        </p:tgtEl>
                                        <p:attrNameLst>
                                          <p:attrName>style.visibility</p:attrName>
                                        </p:attrNameLst>
                                      </p:cBhvr>
                                      <p:to>
                                        <p:strVal val="visible"/>
                                      </p:to>
                                    </p:set>
                                    <p:animEffect transition="in" filter="dissolve">
                                      <p:cBhvr>
                                        <p:cTn id="27" dur="500"/>
                                        <p:tgtEl>
                                          <p:spTgt spid="8604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86049"/>
                                        </p:tgtEl>
                                        <p:attrNameLst>
                                          <p:attrName>style.visibility</p:attrName>
                                        </p:attrNameLst>
                                      </p:cBhvr>
                                      <p:to>
                                        <p:strVal val="visible"/>
                                      </p:to>
                                    </p:set>
                                    <p:animEffect transition="in" filter="dissolve">
                                      <p:cBhvr>
                                        <p:cTn id="30" dur="500"/>
                                        <p:tgtEl>
                                          <p:spTgt spid="86049"/>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86050"/>
                                        </p:tgtEl>
                                        <p:attrNameLst>
                                          <p:attrName>style.visibility</p:attrName>
                                        </p:attrNameLst>
                                      </p:cBhvr>
                                      <p:to>
                                        <p:strVal val="visible"/>
                                      </p:to>
                                    </p:set>
                                    <p:animEffect transition="in" filter="dissolve">
                                      <p:cBhvr>
                                        <p:cTn id="33" dur="500"/>
                                        <p:tgtEl>
                                          <p:spTgt spid="8605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xit" presetSubtype="16" fill="hold" grpId="1" nodeType="clickEffect">
                                  <p:stCondLst>
                                    <p:cond delay="0"/>
                                  </p:stCondLst>
                                  <p:childTnLst>
                                    <p:animEffect transition="out" filter="diamond(in)">
                                      <p:cBhvr>
                                        <p:cTn id="37" dur="1000"/>
                                        <p:tgtEl>
                                          <p:spTgt spid="86047"/>
                                        </p:tgtEl>
                                      </p:cBhvr>
                                    </p:animEffect>
                                    <p:set>
                                      <p:cBhvr>
                                        <p:cTn id="38" dur="1" fill="hold">
                                          <p:stCondLst>
                                            <p:cond delay="999"/>
                                          </p:stCondLst>
                                        </p:cTn>
                                        <p:tgtEl>
                                          <p:spTgt spid="86047"/>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xit" presetSubtype="16" fill="hold" grpId="1" nodeType="clickEffect">
                                  <p:stCondLst>
                                    <p:cond delay="0"/>
                                  </p:stCondLst>
                                  <p:childTnLst>
                                    <p:animEffect transition="out" filter="diamond(in)">
                                      <p:cBhvr>
                                        <p:cTn id="42" dur="1000"/>
                                        <p:tgtEl>
                                          <p:spTgt spid="86049"/>
                                        </p:tgtEl>
                                      </p:cBhvr>
                                    </p:animEffect>
                                    <p:set>
                                      <p:cBhvr>
                                        <p:cTn id="43" dur="1" fill="hold">
                                          <p:stCondLst>
                                            <p:cond delay="999"/>
                                          </p:stCondLst>
                                        </p:cTn>
                                        <p:tgtEl>
                                          <p:spTgt spid="86049"/>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xit" presetSubtype="16" fill="hold" grpId="1" nodeType="clickEffect">
                                  <p:stCondLst>
                                    <p:cond delay="0"/>
                                  </p:stCondLst>
                                  <p:childTnLst>
                                    <p:animEffect transition="out" filter="diamond(in)">
                                      <p:cBhvr>
                                        <p:cTn id="47" dur="1000"/>
                                        <p:tgtEl>
                                          <p:spTgt spid="86048"/>
                                        </p:tgtEl>
                                      </p:cBhvr>
                                    </p:animEffect>
                                    <p:set>
                                      <p:cBhvr>
                                        <p:cTn id="48" dur="1" fill="hold">
                                          <p:stCondLst>
                                            <p:cond delay="999"/>
                                          </p:stCondLst>
                                        </p:cTn>
                                        <p:tgtEl>
                                          <p:spTgt spid="86048"/>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8" presetClass="exit" presetSubtype="16" fill="hold" grpId="1" nodeType="clickEffect">
                                  <p:stCondLst>
                                    <p:cond delay="0"/>
                                  </p:stCondLst>
                                  <p:childTnLst>
                                    <p:animEffect transition="out" filter="diamond(in)">
                                      <p:cBhvr>
                                        <p:cTn id="52" dur="1000"/>
                                        <p:tgtEl>
                                          <p:spTgt spid="86050"/>
                                        </p:tgtEl>
                                      </p:cBhvr>
                                    </p:animEffect>
                                    <p:set>
                                      <p:cBhvr>
                                        <p:cTn id="53" dur="1" fill="hold">
                                          <p:stCondLst>
                                            <p:cond delay="999"/>
                                          </p:stCondLst>
                                        </p:cTn>
                                        <p:tgtEl>
                                          <p:spTgt spid="86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46" grpId="0"/>
      <p:bldP spid="86047" grpId="0"/>
      <p:bldP spid="86047" grpId="1"/>
      <p:bldP spid="86048" grpId="0"/>
      <p:bldP spid="86048" grpId="1"/>
      <p:bldP spid="86049" grpId="0"/>
      <p:bldP spid="86049" grpId="1"/>
      <p:bldP spid="86050" grpId="0"/>
      <p:bldP spid="8605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2514600" y="457200"/>
            <a:ext cx="3581400" cy="523875"/>
          </a:xfrm>
          <a:prstGeom prst="rect">
            <a:avLst/>
          </a:prstGeom>
          <a:noFill/>
          <a:ln w="9525">
            <a:noFill/>
            <a:miter lim="800000"/>
            <a:headEnd/>
            <a:tailEnd/>
          </a:ln>
        </p:spPr>
        <p:txBody>
          <a:bodyPr wrap="none">
            <a:spAutoFit/>
          </a:bodyPr>
          <a:lstStyle/>
          <a:p>
            <a:pPr eaLnBrk="1" hangingPunct="1"/>
            <a:r>
              <a:rPr lang="en-US" sz="2800" b="1">
                <a:solidFill>
                  <a:srgbClr val="0000CC"/>
                </a:solidFill>
                <a:latin typeface="Arial" charset="0"/>
              </a:rPr>
              <a:t>Chính tả (Nghe viết)</a:t>
            </a:r>
          </a:p>
        </p:txBody>
      </p:sp>
      <p:sp>
        <p:nvSpPr>
          <p:cNvPr id="5123" name="Text Box 9"/>
          <p:cNvSpPr txBox="1">
            <a:spLocks noChangeArrowheads="1"/>
          </p:cNvSpPr>
          <p:nvPr/>
        </p:nvSpPr>
        <p:spPr bwMode="auto">
          <a:xfrm>
            <a:off x="1752600" y="822325"/>
            <a:ext cx="4141788" cy="708025"/>
          </a:xfrm>
          <a:prstGeom prst="rect">
            <a:avLst/>
          </a:prstGeom>
          <a:noFill/>
          <a:ln w="9525">
            <a:noFill/>
            <a:miter lim="800000"/>
            <a:headEnd/>
            <a:tailEnd/>
          </a:ln>
        </p:spPr>
        <p:txBody>
          <a:bodyPr wrap="none">
            <a:spAutoFit/>
          </a:bodyPr>
          <a:lstStyle/>
          <a:p>
            <a:pPr eaLnBrk="1" hangingPunct="1"/>
            <a:r>
              <a:rPr lang="en-US" sz="4000" b="1">
                <a:solidFill>
                  <a:srgbClr val="6600CC"/>
                </a:solidFill>
                <a:latin typeface="Arial" charset="0"/>
              </a:rPr>
              <a:t>Chiếc áo búp bê</a:t>
            </a:r>
          </a:p>
        </p:txBody>
      </p:sp>
      <p:sp>
        <p:nvSpPr>
          <p:cNvPr id="26635" name="Text Box 11"/>
          <p:cNvSpPr txBox="1">
            <a:spLocks noChangeArrowheads="1"/>
          </p:cNvSpPr>
          <p:nvPr/>
        </p:nvSpPr>
        <p:spPr bwMode="auto">
          <a:xfrm>
            <a:off x="228600" y="1524000"/>
            <a:ext cx="8915400" cy="5016500"/>
          </a:xfrm>
          <a:prstGeom prst="rect">
            <a:avLst/>
          </a:prstGeom>
          <a:noFill/>
          <a:ln w="9525">
            <a:noFill/>
            <a:miter lim="800000"/>
            <a:headEnd/>
            <a:tailEnd/>
          </a:ln>
        </p:spPr>
        <p:txBody>
          <a:bodyPr>
            <a:spAutoFit/>
          </a:bodyPr>
          <a:lstStyle/>
          <a:p>
            <a:pPr eaLnBrk="1" hangingPunct="1"/>
            <a:r>
              <a:rPr lang="en-US" sz="3200" b="1">
                <a:solidFill>
                  <a:srgbClr val="333333"/>
                </a:solidFill>
                <a:latin typeface="Arial" charset="0"/>
              </a:rPr>
              <a:t>Trời trở rét. Vậy mà bé Ly, búp bê của tôi, vẫn phong phanh chiếc váy mỏng. Tôi xin chị Khánh </a:t>
            </a:r>
            <a:r>
              <a:rPr lang="vi-VN" sz="3200" b="1">
                <a:solidFill>
                  <a:srgbClr val="333333"/>
                </a:solidFill>
                <a:latin typeface="Arial" charset="0"/>
              </a:rPr>
              <a:t>đư</a:t>
            </a:r>
            <a:r>
              <a:rPr lang="en-US" sz="3200" b="1">
                <a:solidFill>
                  <a:srgbClr val="333333"/>
                </a:solidFill>
                <a:latin typeface="Arial" charset="0"/>
              </a:rPr>
              <a:t>ợc tấc xa tanh màu mật ong, khâu chiếc áo cho bé. Chiếc áo chỉ bằng bao thuốc. Cổ áo dựng cao cho ấm ngực. Tà áo loe ra một chút so với thân. Các mép áo </a:t>
            </a:r>
            <a:r>
              <a:rPr lang="vi-VN" sz="3200" b="1">
                <a:solidFill>
                  <a:srgbClr val="333333"/>
                </a:solidFill>
                <a:latin typeface="Arial" charset="0"/>
              </a:rPr>
              <a:t>đư</a:t>
            </a:r>
            <a:r>
              <a:rPr lang="en-US" sz="3200" b="1">
                <a:solidFill>
                  <a:srgbClr val="333333"/>
                </a:solidFill>
                <a:latin typeface="Arial" charset="0"/>
              </a:rPr>
              <a:t>ợc viền bằng vải xanh, rất nổi. Có ba chiếc khuy bấm nh</a:t>
            </a:r>
            <a:r>
              <a:rPr lang="vi-VN" sz="3200" b="1">
                <a:solidFill>
                  <a:srgbClr val="333333"/>
                </a:solidFill>
                <a:latin typeface="Arial" charset="0"/>
              </a:rPr>
              <a:t>ư</a:t>
            </a:r>
            <a:r>
              <a:rPr lang="en-US" sz="3200" b="1">
                <a:solidFill>
                  <a:srgbClr val="333333"/>
                </a:solidFill>
                <a:latin typeface="Arial" charset="0"/>
              </a:rPr>
              <a:t> hạt c</a:t>
            </a:r>
            <a:r>
              <a:rPr lang="vi-VN" sz="3200" b="1">
                <a:solidFill>
                  <a:srgbClr val="333333"/>
                </a:solidFill>
                <a:latin typeface="Arial" charset="0"/>
              </a:rPr>
              <a:t>ư</a:t>
            </a:r>
            <a:r>
              <a:rPr lang="en-US" sz="3200" b="1">
                <a:solidFill>
                  <a:srgbClr val="333333"/>
                </a:solidFill>
                <a:latin typeface="Arial" charset="0"/>
              </a:rPr>
              <a:t>ờm </a:t>
            </a:r>
            <a:r>
              <a:rPr lang="vi-VN" sz="3200" b="1">
                <a:solidFill>
                  <a:srgbClr val="333333"/>
                </a:solidFill>
                <a:latin typeface="Arial" charset="0"/>
              </a:rPr>
              <a:t>đ</a:t>
            </a:r>
            <a:r>
              <a:rPr lang="en-US" sz="3200" b="1">
                <a:solidFill>
                  <a:srgbClr val="333333"/>
                </a:solidFill>
                <a:latin typeface="Arial" charset="0"/>
              </a:rPr>
              <a:t>ính dọc nẹp áo. Chắc bé sẽ thích chiếc áo nhỏ xíu này vì tự tay tôi </a:t>
            </a:r>
            <a:r>
              <a:rPr lang="vi-VN" sz="3200" b="1">
                <a:solidFill>
                  <a:srgbClr val="333333"/>
                </a:solidFill>
                <a:latin typeface="Arial" charset="0"/>
              </a:rPr>
              <a:t>đ</a:t>
            </a:r>
            <a:r>
              <a:rPr lang="en-US" sz="3200" b="1">
                <a:solidFill>
                  <a:srgbClr val="333333"/>
                </a:solidFill>
                <a:latin typeface="Arial" charset="0"/>
              </a:rPr>
              <a:t>ã may cho bé.</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6635"/>
                                        </p:tgtEl>
                                        <p:attrNameLst>
                                          <p:attrName>style.visibility</p:attrName>
                                        </p:attrNameLst>
                                      </p:cBhvr>
                                      <p:to>
                                        <p:strVal val="visible"/>
                                      </p:to>
                                    </p:set>
                                    <p:animEffect transition="in" filter="fade">
                                      <p:cBhvr>
                                        <p:cTn id="7" dur="800" decel="100000"/>
                                        <p:tgtEl>
                                          <p:spTgt spid="26635"/>
                                        </p:tgtEl>
                                      </p:cBhvr>
                                    </p:animEffect>
                                    <p:anim calcmode="lin" valueType="num">
                                      <p:cBhvr>
                                        <p:cTn id="8" dur="800" decel="100000" fill="hold"/>
                                        <p:tgtEl>
                                          <p:spTgt spid="26635"/>
                                        </p:tgtEl>
                                        <p:attrNameLst>
                                          <p:attrName>style.rotation</p:attrName>
                                        </p:attrNameLst>
                                      </p:cBhvr>
                                      <p:tavLst>
                                        <p:tav tm="0">
                                          <p:val>
                                            <p:fltVal val="-90"/>
                                          </p:val>
                                        </p:tav>
                                        <p:tav tm="100000">
                                          <p:val>
                                            <p:fltVal val="0"/>
                                          </p:val>
                                        </p:tav>
                                      </p:tavLst>
                                    </p:anim>
                                    <p:anim calcmode="lin" valueType="num">
                                      <p:cBhvr>
                                        <p:cTn id="9" dur="800" decel="100000" fill="hold"/>
                                        <p:tgtEl>
                                          <p:spTgt spid="26635"/>
                                        </p:tgtEl>
                                        <p:attrNameLst>
                                          <p:attrName>ppt_x</p:attrName>
                                        </p:attrNameLst>
                                      </p:cBhvr>
                                      <p:tavLst>
                                        <p:tav tm="0">
                                          <p:val>
                                            <p:strVal val="#ppt_x+0.4"/>
                                          </p:val>
                                        </p:tav>
                                        <p:tav tm="100000">
                                          <p:val>
                                            <p:strVal val="#ppt_x-0.05"/>
                                          </p:val>
                                        </p:tav>
                                      </p:tavLst>
                                    </p:anim>
                                    <p:anim calcmode="lin" valueType="num">
                                      <p:cBhvr>
                                        <p:cTn id="10" dur="800" decel="100000" fill="hold"/>
                                        <p:tgtEl>
                                          <p:spTgt spid="2663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663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663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2514600" y="457200"/>
            <a:ext cx="3441700" cy="523875"/>
          </a:xfrm>
          <a:prstGeom prst="rect">
            <a:avLst/>
          </a:prstGeom>
          <a:noFill/>
          <a:ln w="9525">
            <a:noFill/>
            <a:miter lim="800000"/>
            <a:headEnd/>
            <a:tailEnd/>
          </a:ln>
        </p:spPr>
        <p:txBody>
          <a:bodyPr wrap="none">
            <a:spAutoFit/>
          </a:bodyPr>
          <a:lstStyle/>
          <a:p>
            <a:pPr eaLnBrk="1" hangingPunct="1"/>
            <a:r>
              <a:rPr lang="en-US" sz="2800" b="1">
                <a:solidFill>
                  <a:srgbClr val="0000CC"/>
                </a:solidFill>
                <a:latin typeface="Arial" charset="0"/>
              </a:rPr>
              <a:t>Chính tả(nghe viết)</a:t>
            </a:r>
          </a:p>
        </p:txBody>
      </p:sp>
      <p:sp>
        <p:nvSpPr>
          <p:cNvPr id="6147" name="Rectangle 4"/>
          <p:cNvSpPr>
            <a:spLocks noChangeArrowheads="1"/>
          </p:cNvSpPr>
          <p:nvPr/>
        </p:nvSpPr>
        <p:spPr bwMode="auto">
          <a:xfrm>
            <a:off x="2514600" y="776288"/>
            <a:ext cx="5334000" cy="519112"/>
          </a:xfrm>
          <a:prstGeom prst="rect">
            <a:avLst/>
          </a:prstGeom>
          <a:noFill/>
          <a:ln w="9525">
            <a:noFill/>
            <a:miter lim="800000"/>
            <a:headEnd/>
            <a:tailEnd/>
          </a:ln>
        </p:spPr>
        <p:txBody>
          <a:bodyPr>
            <a:spAutoFit/>
          </a:bodyPr>
          <a:lstStyle/>
          <a:p>
            <a:r>
              <a:rPr lang="en-US" sz="2800" b="1">
                <a:solidFill>
                  <a:srgbClr val="0000CC"/>
                </a:solidFill>
                <a:latin typeface="Arial" charset="0"/>
              </a:rPr>
              <a:t>Chiếc áo búp bê</a:t>
            </a:r>
          </a:p>
        </p:txBody>
      </p:sp>
      <p:sp>
        <p:nvSpPr>
          <p:cNvPr id="6148" name="Line 6"/>
          <p:cNvSpPr>
            <a:spLocks noChangeShapeType="1"/>
          </p:cNvSpPr>
          <p:nvPr/>
        </p:nvSpPr>
        <p:spPr bwMode="auto">
          <a:xfrm flipV="1">
            <a:off x="304800" y="3048000"/>
            <a:ext cx="0" cy="228600"/>
          </a:xfrm>
          <a:prstGeom prst="line">
            <a:avLst/>
          </a:prstGeom>
          <a:noFill/>
          <a:ln w="38100">
            <a:solidFill>
              <a:schemeClr val="bg1"/>
            </a:solidFill>
            <a:round/>
            <a:headEnd/>
            <a:tailEnd/>
          </a:ln>
        </p:spPr>
        <p:txBody>
          <a:bodyPr/>
          <a:lstStyle/>
          <a:p>
            <a:endParaRPr lang="en-US"/>
          </a:p>
        </p:txBody>
      </p:sp>
      <p:sp>
        <p:nvSpPr>
          <p:cNvPr id="6149" name="Line 7"/>
          <p:cNvSpPr>
            <a:spLocks noChangeShapeType="1"/>
          </p:cNvSpPr>
          <p:nvPr/>
        </p:nvSpPr>
        <p:spPr bwMode="auto">
          <a:xfrm flipV="1">
            <a:off x="1143000" y="3048000"/>
            <a:ext cx="0" cy="228600"/>
          </a:xfrm>
          <a:prstGeom prst="line">
            <a:avLst/>
          </a:prstGeom>
          <a:noFill/>
          <a:ln w="38100">
            <a:solidFill>
              <a:schemeClr val="bg1"/>
            </a:solidFill>
            <a:round/>
            <a:headEnd/>
            <a:tailEnd/>
          </a:ln>
        </p:spPr>
        <p:txBody>
          <a:bodyPr/>
          <a:lstStyle/>
          <a:p>
            <a:endParaRPr lang="en-US"/>
          </a:p>
        </p:txBody>
      </p:sp>
      <p:sp>
        <p:nvSpPr>
          <p:cNvPr id="6150" name="Line 8"/>
          <p:cNvSpPr>
            <a:spLocks noChangeShapeType="1"/>
          </p:cNvSpPr>
          <p:nvPr/>
        </p:nvSpPr>
        <p:spPr bwMode="auto">
          <a:xfrm flipV="1">
            <a:off x="1981200" y="3048000"/>
            <a:ext cx="0" cy="228600"/>
          </a:xfrm>
          <a:prstGeom prst="line">
            <a:avLst/>
          </a:prstGeom>
          <a:noFill/>
          <a:ln w="38100">
            <a:solidFill>
              <a:schemeClr val="bg1"/>
            </a:solidFill>
            <a:round/>
            <a:headEnd/>
            <a:tailEnd/>
          </a:ln>
        </p:spPr>
        <p:txBody>
          <a:bodyPr/>
          <a:lstStyle/>
          <a:p>
            <a:endParaRPr lang="en-US"/>
          </a:p>
        </p:txBody>
      </p:sp>
      <p:sp>
        <p:nvSpPr>
          <p:cNvPr id="6151" name="Line 9"/>
          <p:cNvSpPr>
            <a:spLocks noChangeShapeType="1"/>
          </p:cNvSpPr>
          <p:nvPr/>
        </p:nvSpPr>
        <p:spPr bwMode="auto">
          <a:xfrm flipV="1">
            <a:off x="2819400" y="3048000"/>
            <a:ext cx="0" cy="228600"/>
          </a:xfrm>
          <a:prstGeom prst="line">
            <a:avLst/>
          </a:prstGeom>
          <a:noFill/>
          <a:ln w="38100">
            <a:solidFill>
              <a:schemeClr val="bg1"/>
            </a:solidFill>
            <a:round/>
            <a:headEnd/>
            <a:tailEnd/>
          </a:ln>
        </p:spPr>
        <p:txBody>
          <a:bodyPr/>
          <a:lstStyle/>
          <a:p>
            <a:endParaRPr lang="en-US"/>
          </a:p>
        </p:txBody>
      </p:sp>
      <p:sp>
        <p:nvSpPr>
          <p:cNvPr id="6152" name="Line 10"/>
          <p:cNvSpPr>
            <a:spLocks noChangeShapeType="1"/>
          </p:cNvSpPr>
          <p:nvPr/>
        </p:nvSpPr>
        <p:spPr bwMode="auto">
          <a:xfrm flipV="1">
            <a:off x="3657600" y="3048000"/>
            <a:ext cx="0" cy="228600"/>
          </a:xfrm>
          <a:prstGeom prst="line">
            <a:avLst/>
          </a:prstGeom>
          <a:noFill/>
          <a:ln w="38100">
            <a:solidFill>
              <a:schemeClr val="bg1"/>
            </a:solidFill>
            <a:round/>
            <a:headEnd/>
            <a:tailEnd/>
          </a:ln>
        </p:spPr>
        <p:txBody>
          <a:bodyPr/>
          <a:lstStyle/>
          <a:p>
            <a:endParaRPr lang="en-US"/>
          </a:p>
        </p:txBody>
      </p:sp>
      <p:sp>
        <p:nvSpPr>
          <p:cNvPr id="6153" name="Line 11"/>
          <p:cNvSpPr>
            <a:spLocks noChangeShapeType="1"/>
          </p:cNvSpPr>
          <p:nvPr/>
        </p:nvSpPr>
        <p:spPr bwMode="auto">
          <a:xfrm flipV="1">
            <a:off x="4495800" y="3048000"/>
            <a:ext cx="0" cy="228600"/>
          </a:xfrm>
          <a:prstGeom prst="line">
            <a:avLst/>
          </a:prstGeom>
          <a:noFill/>
          <a:ln w="38100">
            <a:solidFill>
              <a:schemeClr val="bg1"/>
            </a:solidFill>
            <a:round/>
            <a:headEnd/>
            <a:tailEnd/>
          </a:ln>
        </p:spPr>
        <p:txBody>
          <a:bodyPr/>
          <a:lstStyle/>
          <a:p>
            <a:endParaRPr lang="en-US"/>
          </a:p>
        </p:txBody>
      </p:sp>
      <p:sp>
        <p:nvSpPr>
          <p:cNvPr id="6154" name="Line 12"/>
          <p:cNvSpPr>
            <a:spLocks noChangeShapeType="1"/>
          </p:cNvSpPr>
          <p:nvPr/>
        </p:nvSpPr>
        <p:spPr bwMode="auto">
          <a:xfrm flipV="1">
            <a:off x="5334000" y="3048000"/>
            <a:ext cx="0" cy="228600"/>
          </a:xfrm>
          <a:prstGeom prst="line">
            <a:avLst/>
          </a:prstGeom>
          <a:noFill/>
          <a:ln w="38100">
            <a:solidFill>
              <a:schemeClr val="bg1"/>
            </a:solidFill>
            <a:round/>
            <a:headEnd/>
            <a:tailEnd/>
          </a:ln>
        </p:spPr>
        <p:txBody>
          <a:bodyPr/>
          <a:lstStyle/>
          <a:p>
            <a:endParaRPr lang="en-US"/>
          </a:p>
        </p:txBody>
      </p:sp>
      <p:sp>
        <p:nvSpPr>
          <p:cNvPr id="6155" name="Line 13"/>
          <p:cNvSpPr>
            <a:spLocks noChangeShapeType="1"/>
          </p:cNvSpPr>
          <p:nvPr/>
        </p:nvSpPr>
        <p:spPr bwMode="auto">
          <a:xfrm flipV="1">
            <a:off x="7848600" y="3048000"/>
            <a:ext cx="0" cy="228600"/>
          </a:xfrm>
          <a:prstGeom prst="line">
            <a:avLst/>
          </a:prstGeom>
          <a:noFill/>
          <a:ln w="38100">
            <a:solidFill>
              <a:schemeClr val="bg1"/>
            </a:solidFill>
            <a:round/>
            <a:headEnd/>
            <a:tailEnd/>
          </a:ln>
        </p:spPr>
        <p:txBody>
          <a:bodyPr/>
          <a:lstStyle/>
          <a:p>
            <a:endParaRPr lang="en-US"/>
          </a:p>
        </p:txBody>
      </p:sp>
      <p:grpSp>
        <p:nvGrpSpPr>
          <p:cNvPr id="6156" name="Group 14"/>
          <p:cNvGrpSpPr>
            <a:grpSpLocks/>
          </p:cNvGrpSpPr>
          <p:nvPr/>
        </p:nvGrpSpPr>
        <p:grpSpPr bwMode="auto">
          <a:xfrm>
            <a:off x="304800" y="2971800"/>
            <a:ext cx="838200" cy="228600"/>
            <a:chOff x="2064" y="2400"/>
            <a:chExt cx="576" cy="96"/>
          </a:xfrm>
        </p:grpSpPr>
        <p:sp>
          <p:nvSpPr>
            <p:cNvPr id="6197" name="Line 15"/>
            <p:cNvSpPr>
              <a:spLocks noChangeShapeType="1"/>
            </p:cNvSpPr>
            <p:nvPr/>
          </p:nvSpPr>
          <p:spPr bwMode="auto">
            <a:xfrm>
              <a:off x="2064" y="2400"/>
              <a:ext cx="0" cy="96"/>
            </a:xfrm>
            <a:prstGeom prst="line">
              <a:avLst/>
            </a:prstGeom>
            <a:noFill/>
            <a:ln w="9525">
              <a:solidFill>
                <a:schemeClr val="accent1"/>
              </a:solidFill>
              <a:round/>
              <a:headEnd/>
              <a:tailEnd/>
            </a:ln>
          </p:spPr>
          <p:txBody>
            <a:bodyPr wrap="none" anchor="ctr"/>
            <a:lstStyle/>
            <a:p>
              <a:endParaRPr lang="en-US"/>
            </a:p>
          </p:txBody>
        </p:sp>
        <p:sp>
          <p:nvSpPr>
            <p:cNvPr id="6198" name="Line 16"/>
            <p:cNvSpPr>
              <a:spLocks noChangeShapeType="1"/>
            </p:cNvSpPr>
            <p:nvPr/>
          </p:nvSpPr>
          <p:spPr bwMode="auto">
            <a:xfrm>
              <a:off x="2640" y="2400"/>
              <a:ext cx="0" cy="96"/>
            </a:xfrm>
            <a:prstGeom prst="line">
              <a:avLst/>
            </a:prstGeom>
            <a:noFill/>
            <a:ln w="9525">
              <a:solidFill>
                <a:schemeClr val="accent1"/>
              </a:solidFill>
              <a:round/>
              <a:headEnd/>
              <a:tailEnd/>
            </a:ln>
          </p:spPr>
          <p:txBody>
            <a:bodyPr wrap="none" anchor="ctr"/>
            <a:lstStyle/>
            <a:p>
              <a:endParaRPr lang="en-US"/>
            </a:p>
          </p:txBody>
        </p:sp>
        <p:sp>
          <p:nvSpPr>
            <p:cNvPr id="6199" name="Line 17"/>
            <p:cNvSpPr>
              <a:spLocks noChangeShapeType="1"/>
            </p:cNvSpPr>
            <p:nvPr/>
          </p:nvSpPr>
          <p:spPr bwMode="auto">
            <a:xfrm>
              <a:off x="2064" y="2448"/>
              <a:ext cx="576" cy="0"/>
            </a:xfrm>
            <a:prstGeom prst="line">
              <a:avLst/>
            </a:prstGeom>
            <a:noFill/>
            <a:ln w="38100">
              <a:solidFill>
                <a:schemeClr val="accent1"/>
              </a:solidFill>
              <a:round/>
              <a:headEnd/>
              <a:tailEnd/>
            </a:ln>
          </p:spPr>
          <p:txBody>
            <a:bodyPr wrap="none" anchor="ctr"/>
            <a:lstStyle/>
            <a:p>
              <a:endParaRPr lang="en-US"/>
            </a:p>
          </p:txBody>
        </p:sp>
      </p:grpSp>
      <p:sp>
        <p:nvSpPr>
          <p:cNvPr id="6157" name="Line 18"/>
          <p:cNvSpPr>
            <a:spLocks noChangeShapeType="1"/>
          </p:cNvSpPr>
          <p:nvPr/>
        </p:nvSpPr>
        <p:spPr bwMode="auto">
          <a:xfrm flipV="1">
            <a:off x="6172200" y="3048000"/>
            <a:ext cx="0" cy="228600"/>
          </a:xfrm>
          <a:prstGeom prst="line">
            <a:avLst/>
          </a:prstGeom>
          <a:noFill/>
          <a:ln w="38100">
            <a:solidFill>
              <a:schemeClr val="bg1"/>
            </a:solidFill>
            <a:round/>
            <a:headEnd/>
            <a:tailEnd/>
          </a:ln>
        </p:spPr>
        <p:txBody>
          <a:bodyPr/>
          <a:lstStyle/>
          <a:p>
            <a:endParaRPr lang="en-US"/>
          </a:p>
        </p:txBody>
      </p:sp>
      <p:sp>
        <p:nvSpPr>
          <p:cNvPr id="6158" name="Line 19"/>
          <p:cNvSpPr>
            <a:spLocks noChangeShapeType="1"/>
          </p:cNvSpPr>
          <p:nvPr/>
        </p:nvSpPr>
        <p:spPr bwMode="auto">
          <a:xfrm flipV="1">
            <a:off x="7010400" y="3048000"/>
            <a:ext cx="0" cy="228600"/>
          </a:xfrm>
          <a:prstGeom prst="line">
            <a:avLst/>
          </a:prstGeom>
          <a:noFill/>
          <a:ln w="38100">
            <a:solidFill>
              <a:schemeClr val="bg1"/>
            </a:solidFill>
            <a:round/>
            <a:headEnd/>
            <a:tailEnd/>
          </a:ln>
        </p:spPr>
        <p:txBody>
          <a:bodyPr/>
          <a:lstStyle/>
          <a:p>
            <a:endParaRPr lang="en-US"/>
          </a:p>
        </p:txBody>
      </p:sp>
      <p:sp>
        <p:nvSpPr>
          <p:cNvPr id="6159" name="Line 20"/>
          <p:cNvSpPr>
            <a:spLocks noChangeShapeType="1"/>
          </p:cNvSpPr>
          <p:nvPr/>
        </p:nvSpPr>
        <p:spPr bwMode="auto">
          <a:xfrm flipV="1">
            <a:off x="8686800" y="3048000"/>
            <a:ext cx="0" cy="228600"/>
          </a:xfrm>
          <a:prstGeom prst="line">
            <a:avLst/>
          </a:prstGeom>
          <a:noFill/>
          <a:ln w="38100">
            <a:solidFill>
              <a:schemeClr val="bg1"/>
            </a:solidFill>
            <a:round/>
            <a:headEnd/>
            <a:tailEnd/>
          </a:ln>
        </p:spPr>
        <p:txBody>
          <a:bodyPr/>
          <a:lstStyle/>
          <a:p>
            <a:endParaRPr lang="en-US"/>
          </a:p>
        </p:txBody>
      </p:sp>
      <p:sp>
        <p:nvSpPr>
          <p:cNvPr id="6160" name="Text Box 21"/>
          <p:cNvSpPr txBox="1">
            <a:spLocks noChangeArrowheads="1"/>
          </p:cNvSpPr>
          <p:nvPr/>
        </p:nvSpPr>
        <p:spPr bwMode="auto">
          <a:xfrm>
            <a:off x="123825"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0</a:t>
            </a:r>
          </a:p>
        </p:txBody>
      </p:sp>
      <p:sp>
        <p:nvSpPr>
          <p:cNvPr id="6161" name="Text Box 22"/>
          <p:cNvSpPr txBox="1">
            <a:spLocks noChangeArrowheads="1"/>
          </p:cNvSpPr>
          <p:nvPr/>
        </p:nvSpPr>
        <p:spPr bwMode="auto">
          <a:xfrm>
            <a:off x="914400"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1</a:t>
            </a:r>
          </a:p>
        </p:txBody>
      </p:sp>
      <p:sp>
        <p:nvSpPr>
          <p:cNvPr id="6162" name="Text Box 23"/>
          <p:cNvSpPr txBox="1">
            <a:spLocks noChangeArrowheads="1"/>
          </p:cNvSpPr>
          <p:nvPr/>
        </p:nvSpPr>
        <p:spPr bwMode="auto">
          <a:xfrm>
            <a:off x="1800225"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2</a:t>
            </a:r>
          </a:p>
        </p:txBody>
      </p:sp>
      <p:sp>
        <p:nvSpPr>
          <p:cNvPr id="6163" name="Text Box 24"/>
          <p:cNvSpPr txBox="1">
            <a:spLocks noChangeArrowheads="1"/>
          </p:cNvSpPr>
          <p:nvPr/>
        </p:nvSpPr>
        <p:spPr bwMode="auto">
          <a:xfrm>
            <a:off x="8305800" y="3367088"/>
            <a:ext cx="585788"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10</a:t>
            </a:r>
          </a:p>
        </p:txBody>
      </p:sp>
      <p:sp>
        <p:nvSpPr>
          <p:cNvPr id="6164" name="Text Box 25"/>
          <p:cNvSpPr txBox="1">
            <a:spLocks noChangeArrowheads="1"/>
          </p:cNvSpPr>
          <p:nvPr/>
        </p:nvSpPr>
        <p:spPr bwMode="auto">
          <a:xfrm>
            <a:off x="733425" y="39624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0</a:t>
            </a:r>
          </a:p>
        </p:txBody>
      </p:sp>
      <p:sp>
        <p:nvSpPr>
          <p:cNvPr id="6165" name="Text Box 26"/>
          <p:cNvSpPr txBox="1">
            <a:spLocks noChangeArrowheads="1"/>
          </p:cNvSpPr>
          <p:nvPr/>
        </p:nvSpPr>
        <p:spPr bwMode="auto">
          <a:xfrm>
            <a:off x="34290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4</a:t>
            </a:r>
          </a:p>
        </p:txBody>
      </p:sp>
      <p:sp>
        <p:nvSpPr>
          <p:cNvPr id="6166" name="Text Box 27"/>
          <p:cNvSpPr txBox="1">
            <a:spLocks noChangeArrowheads="1"/>
          </p:cNvSpPr>
          <p:nvPr/>
        </p:nvSpPr>
        <p:spPr bwMode="auto">
          <a:xfrm>
            <a:off x="42672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5</a:t>
            </a:r>
          </a:p>
        </p:txBody>
      </p:sp>
      <p:sp>
        <p:nvSpPr>
          <p:cNvPr id="6167" name="Text Box 28"/>
          <p:cNvSpPr txBox="1">
            <a:spLocks noChangeArrowheads="1"/>
          </p:cNvSpPr>
          <p:nvPr/>
        </p:nvSpPr>
        <p:spPr bwMode="auto">
          <a:xfrm>
            <a:off x="25908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3</a:t>
            </a:r>
          </a:p>
        </p:txBody>
      </p:sp>
      <p:sp>
        <p:nvSpPr>
          <p:cNvPr id="6168" name="Text Box 29"/>
          <p:cNvSpPr txBox="1">
            <a:spLocks noChangeArrowheads="1"/>
          </p:cNvSpPr>
          <p:nvPr/>
        </p:nvSpPr>
        <p:spPr bwMode="auto">
          <a:xfrm>
            <a:off x="6781800"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8</a:t>
            </a:r>
          </a:p>
        </p:txBody>
      </p:sp>
      <p:sp>
        <p:nvSpPr>
          <p:cNvPr id="6169" name="Text Box 30"/>
          <p:cNvSpPr txBox="1">
            <a:spLocks noChangeArrowheads="1"/>
          </p:cNvSpPr>
          <p:nvPr/>
        </p:nvSpPr>
        <p:spPr bwMode="auto">
          <a:xfrm>
            <a:off x="7667625"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9</a:t>
            </a:r>
          </a:p>
        </p:txBody>
      </p:sp>
      <p:sp>
        <p:nvSpPr>
          <p:cNvPr id="6170" name="Text Box 31"/>
          <p:cNvSpPr txBox="1">
            <a:spLocks noChangeArrowheads="1"/>
          </p:cNvSpPr>
          <p:nvPr/>
        </p:nvSpPr>
        <p:spPr bwMode="auto">
          <a:xfrm>
            <a:off x="5153025"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6</a:t>
            </a:r>
          </a:p>
        </p:txBody>
      </p:sp>
      <p:sp>
        <p:nvSpPr>
          <p:cNvPr id="6171" name="Text Box 32"/>
          <p:cNvSpPr txBox="1">
            <a:spLocks noChangeArrowheads="1"/>
          </p:cNvSpPr>
          <p:nvPr/>
        </p:nvSpPr>
        <p:spPr bwMode="auto">
          <a:xfrm>
            <a:off x="59436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7</a:t>
            </a:r>
          </a:p>
        </p:txBody>
      </p:sp>
      <p:sp>
        <p:nvSpPr>
          <p:cNvPr id="6172" name="Text Box 33"/>
          <p:cNvSpPr txBox="1">
            <a:spLocks noChangeArrowheads="1"/>
          </p:cNvSpPr>
          <p:nvPr/>
        </p:nvSpPr>
        <p:spPr bwMode="auto">
          <a:xfrm>
            <a:off x="228600" y="1143000"/>
            <a:ext cx="2819400" cy="519113"/>
          </a:xfrm>
          <a:prstGeom prst="rect">
            <a:avLst/>
          </a:prstGeom>
          <a:noFill/>
          <a:ln w="9525">
            <a:noFill/>
            <a:miter lim="800000"/>
            <a:headEnd/>
            <a:tailEnd/>
          </a:ln>
        </p:spPr>
        <p:txBody>
          <a:bodyPr>
            <a:spAutoFit/>
          </a:bodyPr>
          <a:lstStyle/>
          <a:p>
            <a:pPr algn="ctr">
              <a:spcBef>
                <a:spcPct val="50000"/>
              </a:spcBef>
            </a:pPr>
            <a:r>
              <a:rPr lang="en-US" sz="2800" b="1">
                <a:latin typeface="Arial" charset="0"/>
              </a:rPr>
              <a:t>Bài tập:</a:t>
            </a:r>
          </a:p>
        </p:txBody>
      </p:sp>
      <p:grpSp>
        <p:nvGrpSpPr>
          <p:cNvPr id="6173" name="Group 34"/>
          <p:cNvGrpSpPr>
            <a:grpSpLocks/>
          </p:cNvGrpSpPr>
          <p:nvPr/>
        </p:nvGrpSpPr>
        <p:grpSpPr bwMode="auto">
          <a:xfrm>
            <a:off x="1143000" y="2971800"/>
            <a:ext cx="838200" cy="228600"/>
            <a:chOff x="2064" y="2400"/>
            <a:chExt cx="576" cy="96"/>
          </a:xfrm>
        </p:grpSpPr>
        <p:sp>
          <p:nvSpPr>
            <p:cNvPr id="6194" name="Line 35"/>
            <p:cNvSpPr>
              <a:spLocks noChangeShapeType="1"/>
            </p:cNvSpPr>
            <p:nvPr/>
          </p:nvSpPr>
          <p:spPr bwMode="auto">
            <a:xfrm>
              <a:off x="2064" y="2400"/>
              <a:ext cx="0" cy="96"/>
            </a:xfrm>
            <a:prstGeom prst="line">
              <a:avLst/>
            </a:prstGeom>
            <a:noFill/>
            <a:ln w="9525">
              <a:solidFill>
                <a:schemeClr val="accent1"/>
              </a:solidFill>
              <a:round/>
              <a:headEnd/>
              <a:tailEnd/>
            </a:ln>
          </p:spPr>
          <p:txBody>
            <a:bodyPr wrap="none" anchor="ctr"/>
            <a:lstStyle/>
            <a:p>
              <a:endParaRPr lang="en-US"/>
            </a:p>
          </p:txBody>
        </p:sp>
        <p:sp>
          <p:nvSpPr>
            <p:cNvPr id="6195" name="Line 36"/>
            <p:cNvSpPr>
              <a:spLocks noChangeShapeType="1"/>
            </p:cNvSpPr>
            <p:nvPr/>
          </p:nvSpPr>
          <p:spPr bwMode="auto">
            <a:xfrm>
              <a:off x="2640" y="2400"/>
              <a:ext cx="0" cy="96"/>
            </a:xfrm>
            <a:prstGeom prst="line">
              <a:avLst/>
            </a:prstGeom>
            <a:noFill/>
            <a:ln w="9525">
              <a:solidFill>
                <a:schemeClr val="accent1"/>
              </a:solidFill>
              <a:round/>
              <a:headEnd/>
              <a:tailEnd/>
            </a:ln>
          </p:spPr>
          <p:txBody>
            <a:bodyPr wrap="none" anchor="ctr"/>
            <a:lstStyle/>
            <a:p>
              <a:endParaRPr lang="en-US"/>
            </a:p>
          </p:txBody>
        </p:sp>
        <p:sp>
          <p:nvSpPr>
            <p:cNvPr id="6196" name="Line 37"/>
            <p:cNvSpPr>
              <a:spLocks noChangeShapeType="1"/>
            </p:cNvSpPr>
            <p:nvPr/>
          </p:nvSpPr>
          <p:spPr bwMode="auto">
            <a:xfrm>
              <a:off x="2064" y="2448"/>
              <a:ext cx="576" cy="0"/>
            </a:xfrm>
            <a:prstGeom prst="line">
              <a:avLst/>
            </a:prstGeom>
            <a:noFill/>
            <a:ln w="38100">
              <a:solidFill>
                <a:schemeClr val="accent1"/>
              </a:solidFill>
              <a:round/>
              <a:headEnd/>
              <a:tailEnd/>
            </a:ln>
          </p:spPr>
          <p:txBody>
            <a:bodyPr wrap="none" anchor="ctr"/>
            <a:lstStyle/>
            <a:p>
              <a:endParaRPr lang="en-US"/>
            </a:p>
          </p:txBody>
        </p:sp>
      </p:grpSp>
      <p:grpSp>
        <p:nvGrpSpPr>
          <p:cNvPr id="6174" name="Group 38"/>
          <p:cNvGrpSpPr>
            <a:grpSpLocks/>
          </p:cNvGrpSpPr>
          <p:nvPr/>
        </p:nvGrpSpPr>
        <p:grpSpPr bwMode="auto">
          <a:xfrm>
            <a:off x="2819400" y="2971800"/>
            <a:ext cx="838200" cy="228600"/>
            <a:chOff x="2064" y="2400"/>
            <a:chExt cx="576" cy="96"/>
          </a:xfrm>
        </p:grpSpPr>
        <p:sp>
          <p:nvSpPr>
            <p:cNvPr id="6191" name="Line 39"/>
            <p:cNvSpPr>
              <a:spLocks noChangeShapeType="1"/>
            </p:cNvSpPr>
            <p:nvPr/>
          </p:nvSpPr>
          <p:spPr bwMode="auto">
            <a:xfrm>
              <a:off x="2064" y="2400"/>
              <a:ext cx="0" cy="96"/>
            </a:xfrm>
            <a:prstGeom prst="line">
              <a:avLst/>
            </a:prstGeom>
            <a:noFill/>
            <a:ln w="9525">
              <a:solidFill>
                <a:schemeClr val="accent1"/>
              </a:solidFill>
              <a:round/>
              <a:headEnd/>
              <a:tailEnd/>
            </a:ln>
          </p:spPr>
          <p:txBody>
            <a:bodyPr wrap="none" anchor="ctr"/>
            <a:lstStyle/>
            <a:p>
              <a:endParaRPr lang="en-US"/>
            </a:p>
          </p:txBody>
        </p:sp>
        <p:sp>
          <p:nvSpPr>
            <p:cNvPr id="6192" name="Line 40"/>
            <p:cNvSpPr>
              <a:spLocks noChangeShapeType="1"/>
            </p:cNvSpPr>
            <p:nvPr/>
          </p:nvSpPr>
          <p:spPr bwMode="auto">
            <a:xfrm>
              <a:off x="2640" y="2400"/>
              <a:ext cx="0" cy="96"/>
            </a:xfrm>
            <a:prstGeom prst="line">
              <a:avLst/>
            </a:prstGeom>
            <a:noFill/>
            <a:ln w="9525">
              <a:solidFill>
                <a:schemeClr val="accent1"/>
              </a:solidFill>
              <a:round/>
              <a:headEnd/>
              <a:tailEnd/>
            </a:ln>
          </p:spPr>
          <p:txBody>
            <a:bodyPr wrap="none" anchor="ctr"/>
            <a:lstStyle/>
            <a:p>
              <a:endParaRPr lang="en-US"/>
            </a:p>
          </p:txBody>
        </p:sp>
        <p:sp>
          <p:nvSpPr>
            <p:cNvPr id="6193" name="Line 41"/>
            <p:cNvSpPr>
              <a:spLocks noChangeShapeType="1"/>
            </p:cNvSpPr>
            <p:nvPr/>
          </p:nvSpPr>
          <p:spPr bwMode="auto">
            <a:xfrm>
              <a:off x="2064" y="2448"/>
              <a:ext cx="576" cy="0"/>
            </a:xfrm>
            <a:prstGeom prst="line">
              <a:avLst/>
            </a:prstGeom>
            <a:noFill/>
            <a:ln w="38100">
              <a:solidFill>
                <a:schemeClr val="accent1"/>
              </a:solidFill>
              <a:round/>
              <a:headEnd/>
              <a:tailEnd/>
            </a:ln>
          </p:spPr>
          <p:txBody>
            <a:bodyPr wrap="none" anchor="ctr"/>
            <a:lstStyle/>
            <a:p>
              <a:endParaRPr lang="en-US"/>
            </a:p>
          </p:txBody>
        </p:sp>
      </p:grpSp>
      <p:grpSp>
        <p:nvGrpSpPr>
          <p:cNvPr id="6175" name="Group 42"/>
          <p:cNvGrpSpPr>
            <a:grpSpLocks/>
          </p:cNvGrpSpPr>
          <p:nvPr/>
        </p:nvGrpSpPr>
        <p:grpSpPr bwMode="auto">
          <a:xfrm>
            <a:off x="1981200" y="2971800"/>
            <a:ext cx="838200" cy="228600"/>
            <a:chOff x="2064" y="2400"/>
            <a:chExt cx="576" cy="96"/>
          </a:xfrm>
        </p:grpSpPr>
        <p:sp>
          <p:nvSpPr>
            <p:cNvPr id="6188" name="Line 43"/>
            <p:cNvSpPr>
              <a:spLocks noChangeShapeType="1"/>
            </p:cNvSpPr>
            <p:nvPr/>
          </p:nvSpPr>
          <p:spPr bwMode="auto">
            <a:xfrm>
              <a:off x="2064" y="2400"/>
              <a:ext cx="0" cy="96"/>
            </a:xfrm>
            <a:prstGeom prst="line">
              <a:avLst/>
            </a:prstGeom>
            <a:noFill/>
            <a:ln w="9525">
              <a:solidFill>
                <a:schemeClr val="accent1"/>
              </a:solidFill>
              <a:round/>
              <a:headEnd/>
              <a:tailEnd/>
            </a:ln>
          </p:spPr>
          <p:txBody>
            <a:bodyPr wrap="none" anchor="ctr"/>
            <a:lstStyle/>
            <a:p>
              <a:endParaRPr lang="en-US"/>
            </a:p>
          </p:txBody>
        </p:sp>
        <p:sp>
          <p:nvSpPr>
            <p:cNvPr id="6189" name="Line 44"/>
            <p:cNvSpPr>
              <a:spLocks noChangeShapeType="1"/>
            </p:cNvSpPr>
            <p:nvPr/>
          </p:nvSpPr>
          <p:spPr bwMode="auto">
            <a:xfrm>
              <a:off x="2640" y="2400"/>
              <a:ext cx="0" cy="96"/>
            </a:xfrm>
            <a:prstGeom prst="line">
              <a:avLst/>
            </a:prstGeom>
            <a:noFill/>
            <a:ln w="9525">
              <a:solidFill>
                <a:schemeClr val="accent1"/>
              </a:solidFill>
              <a:round/>
              <a:headEnd/>
              <a:tailEnd/>
            </a:ln>
          </p:spPr>
          <p:txBody>
            <a:bodyPr wrap="none" anchor="ctr"/>
            <a:lstStyle/>
            <a:p>
              <a:endParaRPr lang="en-US"/>
            </a:p>
          </p:txBody>
        </p:sp>
        <p:sp>
          <p:nvSpPr>
            <p:cNvPr id="6190" name="Line 45"/>
            <p:cNvSpPr>
              <a:spLocks noChangeShapeType="1"/>
            </p:cNvSpPr>
            <p:nvPr/>
          </p:nvSpPr>
          <p:spPr bwMode="auto">
            <a:xfrm>
              <a:off x="2064" y="2448"/>
              <a:ext cx="576" cy="0"/>
            </a:xfrm>
            <a:prstGeom prst="line">
              <a:avLst/>
            </a:prstGeom>
            <a:noFill/>
            <a:ln w="38100">
              <a:solidFill>
                <a:schemeClr val="accent1"/>
              </a:solidFill>
              <a:round/>
              <a:headEnd/>
              <a:tailEnd/>
            </a:ln>
          </p:spPr>
          <p:txBody>
            <a:bodyPr wrap="none" anchor="ctr"/>
            <a:lstStyle/>
            <a:p>
              <a:endParaRPr lang="en-US"/>
            </a:p>
          </p:txBody>
        </p:sp>
      </p:grpSp>
      <p:sp>
        <p:nvSpPr>
          <p:cNvPr id="6176" name="Text Box 47"/>
          <p:cNvSpPr txBox="1">
            <a:spLocks noChangeArrowheads="1"/>
          </p:cNvSpPr>
          <p:nvPr/>
        </p:nvSpPr>
        <p:spPr bwMode="auto">
          <a:xfrm>
            <a:off x="0" y="2057400"/>
            <a:ext cx="9144000" cy="4400550"/>
          </a:xfrm>
          <a:prstGeom prst="rect">
            <a:avLst/>
          </a:prstGeom>
          <a:noFill/>
          <a:ln w="9525">
            <a:solidFill>
              <a:srgbClr val="FF00FF"/>
            </a:solidFill>
            <a:miter lim="800000"/>
            <a:headEnd/>
            <a:tailEnd/>
          </a:ln>
        </p:spPr>
        <p:txBody>
          <a:bodyPr>
            <a:spAutoFit/>
          </a:bodyPr>
          <a:lstStyle/>
          <a:p>
            <a:pPr>
              <a:spcBef>
                <a:spcPct val="50000"/>
              </a:spcBef>
            </a:pPr>
            <a:r>
              <a:rPr lang="en-US" sz="2800" b="1">
                <a:latin typeface="Arial" charset="0"/>
              </a:rPr>
              <a:t>        Cái Mỹ có một anh lính thật </a:t>
            </a:r>
            <a:r>
              <a:rPr lang="vi-VN" sz="2800" b="1">
                <a:latin typeface="Arial" charset="0"/>
              </a:rPr>
              <a:t>đ</a:t>
            </a:r>
            <a:r>
              <a:rPr lang="en-US" sz="2800" b="1">
                <a:latin typeface="Arial" charset="0"/>
              </a:rPr>
              <a:t>ẹp. Đấy là một anh lính nho nhỏ, xinh </a:t>
            </a:r>
            <a:r>
              <a:rPr lang="en-US" sz="2800" b="1">
                <a:solidFill>
                  <a:srgbClr val="FF0000"/>
                </a:solidFill>
                <a:latin typeface="Arial" charset="0"/>
              </a:rPr>
              <a:t>         </a:t>
            </a:r>
            <a:r>
              <a:rPr lang="en-US" sz="2800" b="1">
                <a:latin typeface="Arial" charset="0"/>
              </a:rPr>
              <a:t>bằng </a:t>
            </a:r>
            <a:r>
              <a:rPr lang="vi-VN" sz="2800" b="1">
                <a:latin typeface="Arial" charset="0"/>
              </a:rPr>
              <a:t>đ</a:t>
            </a:r>
            <a:r>
              <a:rPr lang="en-US" sz="2800" b="1">
                <a:latin typeface="Arial" charset="0"/>
              </a:rPr>
              <a:t>ất mẹ mới mua cho Mỹ phiên chợ huyện hôm qua.        Lũ trẻ trong              </a:t>
            </a:r>
            <a:r>
              <a:rPr lang="en-US" sz="2800" b="1">
                <a:solidFill>
                  <a:srgbClr val="FF0000"/>
                </a:solidFill>
                <a:latin typeface="Arial" charset="0"/>
              </a:rPr>
              <a:t>   </a:t>
            </a:r>
            <a:r>
              <a:rPr lang="en-US" sz="2800" b="1">
                <a:latin typeface="Arial" charset="0"/>
              </a:rPr>
              <a:t> xúm         lại, </a:t>
            </a:r>
            <a:r>
              <a:rPr lang="vi-VN" sz="2800" b="1">
                <a:latin typeface="Arial" charset="0"/>
              </a:rPr>
              <a:t>đ</a:t>
            </a:r>
            <a:r>
              <a:rPr lang="en-US" sz="2800" b="1">
                <a:latin typeface="Arial" charset="0"/>
              </a:rPr>
              <a:t>ứa nào cũng muốn cầm, sờ vào cái áo màu </a:t>
            </a:r>
            <a:r>
              <a:rPr lang="en-US" sz="2800" b="1">
                <a:solidFill>
                  <a:srgbClr val="FF0000"/>
                </a:solidFill>
                <a:latin typeface="Arial" charset="0"/>
              </a:rPr>
              <a:t>     </a:t>
            </a:r>
            <a:r>
              <a:rPr lang="en-US" sz="2800" b="1">
                <a:latin typeface="Arial" charset="0"/>
              </a:rPr>
              <a:t>       lá cây, cái mũ có ngôi    </a:t>
            </a:r>
            <a:r>
              <a:rPr lang="en-US" sz="2800" b="1">
                <a:solidFill>
                  <a:srgbClr val="FF0000"/>
                </a:solidFill>
                <a:latin typeface="Arial" charset="0"/>
              </a:rPr>
              <a:t>      </a:t>
            </a:r>
            <a:r>
              <a:rPr lang="en-US" sz="2800" b="1">
                <a:latin typeface="Arial" charset="0"/>
              </a:rPr>
              <a:t>, khẩu </a:t>
            </a:r>
            <a:r>
              <a:rPr lang="en-US" sz="2800" b="1">
                <a:solidFill>
                  <a:srgbClr val="FF0000"/>
                </a:solidFill>
                <a:latin typeface="Arial" charset="0"/>
              </a:rPr>
              <a:t>       </a:t>
            </a:r>
            <a:r>
              <a:rPr lang="en-US" sz="2800" b="1">
                <a:latin typeface="Arial" charset="0"/>
              </a:rPr>
              <a:t> </a:t>
            </a:r>
            <a:r>
              <a:rPr lang="vi-VN" sz="2800" b="1">
                <a:latin typeface="Arial" charset="0"/>
              </a:rPr>
              <a:t>đ</a:t>
            </a:r>
            <a:r>
              <a:rPr lang="en-US" sz="2800" b="1">
                <a:latin typeface="Arial" charset="0"/>
              </a:rPr>
              <a:t>en bóng và </a:t>
            </a:r>
            <a:r>
              <a:rPr lang="en-US" sz="2800" b="1">
                <a:solidFill>
                  <a:srgbClr val="FF0000"/>
                </a:solidFill>
                <a:latin typeface="Arial" charset="0"/>
              </a:rPr>
              <a:t> </a:t>
            </a:r>
            <a:r>
              <a:rPr lang="en-US" sz="2800" b="1">
                <a:latin typeface="Arial" charset="0"/>
              </a:rPr>
              <a:t>      cả vào khuôn mặt nho nhỏ, hồng hồng của anh ta nữa. Nh</a:t>
            </a:r>
            <a:r>
              <a:rPr lang="vi-VN" sz="2800" b="1">
                <a:latin typeface="Arial" charset="0"/>
              </a:rPr>
              <a:t>ư</a:t>
            </a:r>
            <a:r>
              <a:rPr lang="en-US" sz="2800" b="1">
                <a:latin typeface="Arial" charset="0"/>
              </a:rPr>
              <a:t>ng cái Mỹ chỉ cho mỗi </a:t>
            </a:r>
            <a:r>
              <a:rPr lang="vi-VN" sz="2800" b="1">
                <a:latin typeface="Arial" charset="0"/>
              </a:rPr>
              <a:t>đ</a:t>
            </a:r>
            <a:r>
              <a:rPr lang="en-US" sz="2800" b="1">
                <a:latin typeface="Arial" charset="0"/>
              </a:rPr>
              <a:t>ứa cầm xem một tí vừa </a:t>
            </a:r>
            <a:r>
              <a:rPr lang="vi-VN" sz="2800" b="1">
                <a:latin typeface="Arial" charset="0"/>
              </a:rPr>
              <a:t>đ</a:t>
            </a:r>
            <a:r>
              <a:rPr lang="en-US" sz="2800" b="1">
                <a:latin typeface="Arial" charset="0"/>
              </a:rPr>
              <a:t>ủ </a:t>
            </a:r>
            <a:r>
              <a:rPr lang="vi-VN" sz="2800" b="1">
                <a:latin typeface="Arial" charset="0"/>
              </a:rPr>
              <a:t>đ</a:t>
            </a:r>
            <a:r>
              <a:rPr lang="en-US" sz="2800" b="1">
                <a:latin typeface="Arial" charset="0"/>
              </a:rPr>
              <a:t>ể nó hỏi xong một câu: “</a:t>
            </a:r>
            <a:r>
              <a:rPr lang="en-US" sz="2800" b="1">
                <a:solidFill>
                  <a:srgbClr val="FF0000"/>
                </a:solidFill>
                <a:latin typeface="Arial" charset="0"/>
              </a:rPr>
              <a:t> </a:t>
            </a:r>
            <a:r>
              <a:rPr lang="en-US" sz="2800" b="1">
                <a:latin typeface="Arial" charset="0"/>
              </a:rPr>
              <a:t>        nhỉ ?”. Cứ nh</a:t>
            </a:r>
            <a:r>
              <a:rPr lang="vi-VN" sz="2800" b="1">
                <a:latin typeface="Arial" charset="0"/>
              </a:rPr>
              <a:t>ư</a:t>
            </a:r>
            <a:r>
              <a:rPr lang="en-US" sz="2800" b="1">
                <a:latin typeface="Arial" charset="0"/>
              </a:rPr>
              <a:t> là nó </a:t>
            </a:r>
            <a:r>
              <a:rPr lang="en-US" sz="2800" b="1">
                <a:solidFill>
                  <a:srgbClr val="FF0000"/>
                </a:solidFill>
                <a:latin typeface="Arial" charset="0"/>
              </a:rPr>
              <a:t>     </a:t>
            </a:r>
            <a:r>
              <a:rPr lang="en-US" sz="2800" b="1">
                <a:latin typeface="Arial" charset="0"/>
              </a:rPr>
              <a:t>  </a:t>
            </a:r>
            <a:r>
              <a:rPr lang="vi-VN" sz="2800" b="1">
                <a:latin typeface="Arial" charset="0"/>
              </a:rPr>
              <a:t>đ</a:t>
            </a:r>
            <a:r>
              <a:rPr lang="en-US" sz="2800" b="1">
                <a:latin typeface="Arial" charset="0"/>
              </a:rPr>
              <a:t>ể anh lính c</a:t>
            </a:r>
            <a:r>
              <a:rPr lang="vi-VN" sz="2800" b="1">
                <a:latin typeface="Arial" charset="0"/>
              </a:rPr>
              <a:t>ư</a:t>
            </a:r>
            <a:r>
              <a:rPr lang="en-US" sz="2800" b="1">
                <a:latin typeface="Arial" charset="0"/>
              </a:rPr>
              <a:t>ời với bạn nó quá lâu.</a:t>
            </a:r>
          </a:p>
        </p:txBody>
      </p:sp>
      <p:sp>
        <p:nvSpPr>
          <p:cNvPr id="6177" name="Text Box 49"/>
          <p:cNvSpPr txBox="1">
            <a:spLocks noChangeArrowheads="1"/>
          </p:cNvSpPr>
          <p:nvPr/>
        </p:nvSpPr>
        <p:spPr bwMode="auto">
          <a:xfrm>
            <a:off x="228600" y="1524000"/>
            <a:ext cx="7010400" cy="519113"/>
          </a:xfrm>
          <a:prstGeom prst="rect">
            <a:avLst/>
          </a:prstGeom>
          <a:noFill/>
          <a:ln w="9525">
            <a:noFill/>
            <a:miter lim="800000"/>
            <a:headEnd/>
            <a:tailEnd/>
          </a:ln>
        </p:spPr>
        <p:txBody>
          <a:bodyPr>
            <a:spAutoFit/>
          </a:bodyPr>
          <a:lstStyle/>
          <a:p>
            <a:pPr algn="ctr">
              <a:spcBef>
                <a:spcPct val="50000"/>
              </a:spcBef>
            </a:pPr>
            <a:r>
              <a:rPr lang="en-US" sz="2800" b="1">
                <a:latin typeface="Arial" charset="0"/>
              </a:rPr>
              <a:t>a) Tiếng bắt </a:t>
            </a:r>
            <a:r>
              <a:rPr lang="vi-VN" sz="2800" b="1">
                <a:latin typeface="Arial" charset="0"/>
              </a:rPr>
              <a:t>đ</a:t>
            </a:r>
            <a:r>
              <a:rPr lang="en-US" sz="2800" b="1">
                <a:latin typeface="Arial" charset="0"/>
              </a:rPr>
              <a:t>ầu bằng s hay x?</a:t>
            </a:r>
          </a:p>
        </p:txBody>
      </p:sp>
      <p:sp>
        <p:nvSpPr>
          <p:cNvPr id="6178" name="Text Box 50"/>
          <p:cNvSpPr txBox="1">
            <a:spLocks noChangeArrowheads="1"/>
          </p:cNvSpPr>
          <p:nvPr/>
        </p:nvSpPr>
        <p:spPr bwMode="auto">
          <a:xfrm>
            <a:off x="2286000" y="1143000"/>
            <a:ext cx="3276600" cy="523875"/>
          </a:xfrm>
          <a:prstGeom prst="rect">
            <a:avLst/>
          </a:prstGeom>
          <a:noFill/>
          <a:ln w="9525">
            <a:noFill/>
            <a:miter lim="800000"/>
            <a:headEnd/>
            <a:tailEnd/>
          </a:ln>
        </p:spPr>
        <p:txBody>
          <a:bodyPr>
            <a:spAutoFit/>
          </a:bodyPr>
          <a:lstStyle/>
          <a:p>
            <a:pPr algn="ctr">
              <a:spcBef>
                <a:spcPct val="50000"/>
              </a:spcBef>
            </a:pPr>
            <a:r>
              <a:rPr lang="en-US" sz="2800" b="1">
                <a:latin typeface="Arial" charset="0"/>
              </a:rPr>
              <a:t>Điền vào ô trống</a:t>
            </a:r>
          </a:p>
        </p:txBody>
      </p:sp>
      <p:sp>
        <p:nvSpPr>
          <p:cNvPr id="79937" name="Text Box 65"/>
          <p:cNvSpPr txBox="1">
            <a:spLocks noChangeArrowheads="1"/>
          </p:cNvSpPr>
          <p:nvPr/>
        </p:nvSpPr>
        <p:spPr bwMode="auto">
          <a:xfrm>
            <a:off x="5181600" y="2895600"/>
            <a:ext cx="990600" cy="466725"/>
          </a:xfrm>
          <a:prstGeom prst="rect">
            <a:avLst/>
          </a:prstGeom>
          <a:noFill/>
          <a:ln w="9525">
            <a:solidFill>
              <a:srgbClr val="FF0000"/>
            </a:solidFill>
            <a:miter lim="800000"/>
            <a:headEnd/>
            <a:tailEnd/>
          </a:ln>
        </p:spPr>
        <p:txBody>
          <a:bodyPr>
            <a:spAutoFit/>
          </a:bodyPr>
          <a:lstStyle/>
          <a:p>
            <a:pPr>
              <a:spcBef>
                <a:spcPct val="50000"/>
              </a:spcBef>
            </a:pPr>
            <a:r>
              <a:rPr lang="en-US" sz="2400" b="1">
                <a:solidFill>
                  <a:srgbClr val="FF0000"/>
                </a:solidFill>
                <a:latin typeface="Arial" charset="0"/>
              </a:rPr>
              <a:t>xóm</a:t>
            </a:r>
          </a:p>
        </p:txBody>
      </p:sp>
      <p:sp>
        <p:nvSpPr>
          <p:cNvPr id="79940" name="Text Box 68"/>
          <p:cNvSpPr txBox="1">
            <a:spLocks noChangeArrowheads="1"/>
          </p:cNvSpPr>
          <p:nvPr/>
        </p:nvSpPr>
        <p:spPr bwMode="auto">
          <a:xfrm>
            <a:off x="914400" y="3352800"/>
            <a:ext cx="685800" cy="466725"/>
          </a:xfrm>
          <a:prstGeom prst="rect">
            <a:avLst/>
          </a:prstGeom>
          <a:noFill/>
          <a:ln w="9525">
            <a:solidFill>
              <a:srgbClr val="FF0000"/>
            </a:solidFill>
            <a:miter lim="800000"/>
            <a:headEnd/>
            <a:tailEnd/>
          </a:ln>
        </p:spPr>
        <p:txBody>
          <a:bodyPr>
            <a:spAutoFit/>
          </a:bodyPr>
          <a:lstStyle/>
          <a:p>
            <a:pPr>
              <a:spcBef>
                <a:spcPct val="50000"/>
              </a:spcBef>
            </a:pPr>
            <a:r>
              <a:rPr lang="en-US" sz="2400" b="1">
                <a:solidFill>
                  <a:srgbClr val="FF0000"/>
                </a:solidFill>
                <a:latin typeface="Arial" charset="0"/>
              </a:rPr>
              <a:t>xít</a:t>
            </a:r>
          </a:p>
        </p:txBody>
      </p:sp>
      <p:sp>
        <p:nvSpPr>
          <p:cNvPr id="79941" name="Text Box 69"/>
          <p:cNvSpPr txBox="1">
            <a:spLocks noChangeArrowheads="1"/>
          </p:cNvSpPr>
          <p:nvPr/>
        </p:nvSpPr>
        <p:spPr bwMode="auto">
          <a:xfrm>
            <a:off x="5867400" y="3733800"/>
            <a:ext cx="838200" cy="466725"/>
          </a:xfrm>
          <a:prstGeom prst="rect">
            <a:avLst/>
          </a:prstGeom>
          <a:noFill/>
          <a:ln w="9525">
            <a:solidFill>
              <a:srgbClr val="FF0000"/>
            </a:solidFill>
            <a:miter lim="800000"/>
            <a:headEnd/>
            <a:tailEnd/>
          </a:ln>
        </p:spPr>
        <p:txBody>
          <a:bodyPr>
            <a:spAutoFit/>
          </a:bodyPr>
          <a:lstStyle/>
          <a:p>
            <a:pPr>
              <a:spcBef>
                <a:spcPct val="50000"/>
              </a:spcBef>
            </a:pPr>
            <a:r>
              <a:rPr lang="en-US" sz="2400" b="1">
                <a:solidFill>
                  <a:srgbClr val="FF0000"/>
                </a:solidFill>
                <a:latin typeface="Arial" charset="0"/>
              </a:rPr>
              <a:t>sao</a:t>
            </a:r>
          </a:p>
        </p:txBody>
      </p:sp>
      <p:sp>
        <p:nvSpPr>
          <p:cNvPr id="79942" name="Text Box 70"/>
          <p:cNvSpPr txBox="1">
            <a:spLocks noChangeArrowheads="1"/>
          </p:cNvSpPr>
          <p:nvPr/>
        </p:nvSpPr>
        <p:spPr bwMode="auto">
          <a:xfrm>
            <a:off x="1143000" y="3810000"/>
            <a:ext cx="1066800" cy="466725"/>
          </a:xfrm>
          <a:prstGeom prst="rect">
            <a:avLst/>
          </a:prstGeom>
          <a:noFill/>
          <a:ln w="9525">
            <a:solidFill>
              <a:srgbClr val="FF0000"/>
            </a:solidFill>
            <a:miter lim="800000"/>
            <a:headEnd/>
            <a:tailEnd/>
          </a:ln>
        </p:spPr>
        <p:txBody>
          <a:bodyPr>
            <a:spAutoFit/>
          </a:bodyPr>
          <a:lstStyle/>
          <a:p>
            <a:pPr>
              <a:spcBef>
                <a:spcPct val="50000"/>
              </a:spcBef>
            </a:pPr>
            <a:r>
              <a:rPr lang="en-US" sz="2400" b="1">
                <a:solidFill>
                  <a:srgbClr val="FF0000"/>
                </a:solidFill>
                <a:latin typeface="Arial" charset="0"/>
              </a:rPr>
              <a:t>xanh</a:t>
            </a:r>
          </a:p>
        </p:txBody>
      </p:sp>
      <p:sp>
        <p:nvSpPr>
          <p:cNvPr id="79943" name="Text Box 71"/>
          <p:cNvSpPr txBox="1">
            <a:spLocks noChangeArrowheads="1"/>
          </p:cNvSpPr>
          <p:nvPr/>
        </p:nvSpPr>
        <p:spPr bwMode="auto">
          <a:xfrm>
            <a:off x="2209800" y="4191000"/>
            <a:ext cx="685800" cy="466725"/>
          </a:xfrm>
          <a:prstGeom prst="rect">
            <a:avLst/>
          </a:prstGeom>
          <a:noFill/>
          <a:ln w="9525">
            <a:solidFill>
              <a:srgbClr val="FF0000"/>
            </a:solidFill>
            <a:miter lim="800000"/>
            <a:headEnd/>
            <a:tailEnd/>
          </a:ln>
        </p:spPr>
        <p:txBody>
          <a:bodyPr>
            <a:spAutoFit/>
          </a:bodyPr>
          <a:lstStyle/>
          <a:p>
            <a:pPr>
              <a:spcBef>
                <a:spcPct val="50000"/>
              </a:spcBef>
            </a:pPr>
            <a:r>
              <a:rPr lang="en-US" sz="2400" b="1">
                <a:solidFill>
                  <a:srgbClr val="FF0000"/>
                </a:solidFill>
                <a:latin typeface="Arial" charset="0"/>
              </a:rPr>
              <a:t>sờ</a:t>
            </a:r>
          </a:p>
        </p:txBody>
      </p:sp>
      <p:sp>
        <p:nvSpPr>
          <p:cNvPr id="79946" name="Text Box 74"/>
          <p:cNvSpPr txBox="1">
            <a:spLocks noChangeArrowheads="1"/>
          </p:cNvSpPr>
          <p:nvPr/>
        </p:nvSpPr>
        <p:spPr bwMode="auto">
          <a:xfrm>
            <a:off x="7772400" y="3810000"/>
            <a:ext cx="1066800" cy="466725"/>
          </a:xfrm>
          <a:prstGeom prst="rect">
            <a:avLst/>
          </a:prstGeom>
          <a:noFill/>
          <a:ln w="9525">
            <a:solidFill>
              <a:srgbClr val="FF0000"/>
            </a:solidFill>
            <a:miter lim="800000"/>
            <a:headEnd/>
            <a:tailEnd/>
          </a:ln>
        </p:spPr>
        <p:txBody>
          <a:bodyPr>
            <a:spAutoFit/>
          </a:bodyPr>
          <a:lstStyle/>
          <a:p>
            <a:pPr>
              <a:spcBef>
                <a:spcPct val="50000"/>
              </a:spcBef>
            </a:pPr>
            <a:r>
              <a:rPr lang="en-US" sz="2400" b="1">
                <a:solidFill>
                  <a:srgbClr val="FF0000"/>
                </a:solidFill>
                <a:latin typeface="Arial" charset="0"/>
              </a:rPr>
              <a:t>súng</a:t>
            </a:r>
          </a:p>
        </p:txBody>
      </p:sp>
      <p:sp>
        <p:nvSpPr>
          <p:cNvPr id="79949" name="Text Box 77"/>
          <p:cNvSpPr txBox="1">
            <a:spLocks noChangeArrowheads="1"/>
          </p:cNvSpPr>
          <p:nvPr/>
        </p:nvSpPr>
        <p:spPr bwMode="auto">
          <a:xfrm>
            <a:off x="8305800" y="5105400"/>
            <a:ext cx="990600" cy="461963"/>
          </a:xfrm>
          <a:prstGeom prst="rect">
            <a:avLst/>
          </a:prstGeom>
          <a:noFill/>
          <a:ln w="9525">
            <a:solidFill>
              <a:srgbClr val="FF0000"/>
            </a:solidFill>
            <a:miter lim="800000"/>
            <a:headEnd/>
            <a:tailEnd/>
          </a:ln>
        </p:spPr>
        <p:txBody>
          <a:bodyPr>
            <a:spAutoFit/>
          </a:bodyPr>
          <a:lstStyle/>
          <a:p>
            <a:pPr>
              <a:spcBef>
                <a:spcPct val="50000"/>
              </a:spcBef>
            </a:pPr>
            <a:r>
              <a:rPr lang="en-US" sz="2400" b="1">
                <a:solidFill>
                  <a:srgbClr val="FF0000"/>
                </a:solidFill>
                <a:latin typeface="Arial" charset="0"/>
              </a:rPr>
              <a:t>xinh</a:t>
            </a:r>
          </a:p>
        </p:txBody>
      </p:sp>
      <p:sp>
        <p:nvSpPr>
          <p:cNvPr id="79950" name="Text Box 78"/>
          <p:cNvSpPr txBox="1">
            <a:spLocks noChangeArrowheads="1"/>
          </p:cNvSpPr>
          <p:nvPr/>
        </p:nvSpPr>
        <p:spPr bwMode="auto">
          <a:xfrm>
            <a:off x="3581400" y="5486400"/>
            <a:ext cx="685800" cy="466725"/>
          </a:xfrm>
          <a:prstGeom prst="rect">
            <a:avLst/>
          </a:prstGeom>
          <a:noFill/>
          <a:ln w="9525">
            <a:solidFill>
              <a:srgbClr val="FF0000"/>
            </a:solidFill>
            <a:miter lim="800000"/>
            <a:headEnd/>
            <a:tailEnd/>
          </a:ln>
        </p:spPr>
        <p:txBody>
          <a:bodyPr>
            <a:spAutoFit/>
          </a:bodyPr>
          <a:lstStyle/>
          <a:p>
            <a:pPr>
              <a:spcBef>
                <a:spcPct val="50000"/>
              </a:spcBef>
            </a:pPr>
            <a:r>
              <a:rPr lang="en-US" sz="2400" b="1">
                <a:solidFill>
                  <a:srgbClr val="FF0000"/>
                </a:solidFill>
                <a:latin typeface="Arial" charset="0"/>
              </a:rPr>
              <a:t>sợ</a:t>
            </a:r>
          </a:p>
        </p:txBody>
      </p:sp>
      <p:sp>
        <p:nvSpPr>
          <p:cNvPr id="79951" name="Text Box 79"/>
          <p:cNvSpPr txBox="1">
            <a:spLocks noChangeArrowheads="1"/>
          </p:cNvSpPr>
          <p:nvPr/>
        </p:nvSpPr>
        <p:spPr bwMode="auto">
          <a:xfrm>
            <a:off x="3124200" y="2514600"/>
            <a:ext cx="990600" cy="466725"/>
          </a:xfrm>
          <a:prstGeom prst="rect">
            <a:avLst/>
          </a:prstGeom>
          <a:noFill/>
          <a:ln w="9525">
            <a:solidFill>
              <a:srgbClr val="FF0000"/>
            </a:solidFill>
            <a:miter lim="800000"/>
            <a:headEnd/>
            <a:tailEnd/>
          </a:ln>
        </p:spPr>
        <p:txBody>
          <a:bodyPr>
            <a:spAutoFit/>
          </a:bodyPr>
          <a:lstStyle/>
          <a:p>
            <a:pPr>
              <a:spcBef>
                <a:spcPct val="50000"/>
              </a:spcBef>
            </a:pPr>
            <a:r>
              <a:rPr lang="en-US" sz="2400" b="1">
                <a:solidFill>
                  <a:srgbClr val="FF0000"/>
                </a:solidFill>
                <a:latin typeface="Arial" charset="0"/>
              </a:rPr>
              <a:t>xinh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79951">
                                            <p:txEl>
                                              <p:pRg st="0" end="0"/>
                                            </p:txEl>
                                          </p:spTgt>
                                        </p:tgtEl>
                                        <p:attrNameLst>
                                          <p:attrName>style.visibility</p:attrName>
                                        </p:attrNameLst>
                                      </p:cBhvr>
                                      <p:to>
                                        <p:strVal val="visible"/>
                                      </p:to>
                                    </p:set>
                                    <p:anim calcmode="lin" valueType="num">
                                      <p:cBhvr>
                                        <p:cTn id="7" dur="1000" fill="hold"/>
                                        <p:tgtEl>
                                          <p:spTgt spid="7995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995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95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79937">
                                            <p:txEl>
                                              <p:pRg st="0" end="0"/>
                                            </p:txEl>
                                          </p:spTgt>
                                        </p:tgtEl>
                                        <p:attrNameLst>
                                          <p:attrName>style.visibility</p:attrName>
                                        </p:attrNameLst>
                                      </p:cBhvr>
                                      <p:to>
                                        <p:strVal val="visible"/>
                                      </p:to>
                                    </p:set>
                                    <p:anim calcmode="lin" valueType="num">
                                      <p:cBhvr>
                                        <p:cTn id="14" dur="1000" fill="hold"/>
                                        <p:tgtEl>
                                          <p:spTgt spid="79937">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7993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993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79940">
                                            <p:txEl>
                                              <p:pRg st="0" end="0"/>
                                            </p:txEl>
                                          </p:spTgt>
                                        </p:tgtEl>
                                        <p:attrNameLst>
                                          <p:attrName>style.visibility</p:attrName>
                                        </p:attrNameLst>
                                      </p:cBhvr>
                                      <p:to>
                                        <p:strVal val="visible"/>
                                      </p:to>
                                    </p:set>
                                    <p:anim calcmode="lin" valueType="num">
                                      <p:cBhvr>
                                        <p:cTn id="21" dur="1000" fill="hold"/>
                                        <p:tgtEl>
                                          <p:spTgt spid="79940">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7994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9940">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79942">
                                            <p:txEl>
                                              <p:pRg st="0" end="0"/>
                                            </p:txEl>
                                          </p:spTgt>
                                        </p:tgtEl>
                                        <p:attrNameLst>
                                          <p:attrName>style.visibility</p:attrName>
                                        </p:attrNameLst>
                                      </p:cBhvr>
                                      <p:to>
                                        <p:strVal val="visible"/>
                                      </p:to>
                                    </p:set>
                                    <p:anim calcmode="lin" valueType="num">
                                      <p:cBhvr>
                                        <p:cTn id="28" dur="1000" fill="hold"/>
                                        <p:tgtEl>
                                          <p:spTgt spid="79942">
                                            <p:txEl>
                                              <p:pRg st="0" end="0"/>
                                            </p:txEl>
                                          </p:spTgt>
                                        </p:tgtEl>
                                        <p:attrNameLst>
                                          <p:attrName>ppt_x</p:attrName>
                                        </p:attrNameLst>
                                      </p:cBhvr>
                                      <p:tavLst>
                                        <p:tav tm="0">
                                          <p:val>
                                            <p:strVal val="#ppt_x-.2"/>
                                          </p:val>
                                        </p:tav>
                                        <p:tav tm="100000">
                                          <p:val>
                                            <p:strVal val="#ppt_x"/>
                                          </p:val>
                                        </p:tav>
                                      </p:tavLst>
                                    </p:anim>
                                    <p:anim calcmode="lin" valueType="num">
                                      <p:cBhvr>
                                        <p:cTn id="29" dur="1000" fill="hold"/>
                                        <p:tgtEl>
                                          <p:spTgt spid="7994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79942">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79941">
                                            <p:txEl>
                                              <p:pRg st="0" end="0"/>
                                            </p:txEl>
                                          </p:spTgt>
                                        </p:tgtEl>
                                        <p:attrNameLst>
                                          <p:attrName>style.visibility</p:attrName>
                                        </p:attrNameLst>
                                      </p:cBhvr>
                                      <p:to>
                                        <p:strVal val="visible"/>
                                      </p:to>
                                    </p:set>
                                    <p:anim calcmode="lin" valueType="num">
                                      <p:cBhvr>
                                        <p:cTn id="35" dur="1000" fill="hold"/>
                                        <p:tgtEl>
                                          <p:spTgt spid="79941">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7994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79941">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79946">
                                            <p:txEl>
                                              <p:pRg st="0" end="0"/>
                                            </p:txEl>
                                          </p:spTgt>
                                        </p:tgtEl>
                                        <p:attrNameLst>
                                          <p:attrName>style.visibility</p:attrName>
                                        </p:attrNameLst>
                                      </p:cBhvr>
                                      <p:to>
                                        <p:strVal val="visible"/>
                                      </p:to>
                                    </p:set>
                                    <p:anim calcmode="lin" valueType="num">
                                      <p:cBhvr>
                                        <p:cTn id="42" dur="1000" fill="hold"/>
                                        <p:tgtEl>
                                          <p:spTgt spid="79946">
                                            <p:txEl>
                                              <p:pRg st="0" end="0"/>
                                            </p:txEl>
                                          </p:spTgt>
                                        </p:tgtEl>
                                        <p:attrNameLst>
                                          <p:attrName>ppt_x</p:attrName>
                                        </p:attrNameLst>
                                      </p:cBhvr>
                                      <p:tavLst>
                                        <p:tav tm="0">
                                          <p:val>
                                            <p:strVal val="#ppt_x-.2"/>
                                          </p:val>
                                        </p:tav>
                                        <p:tav tm="100000">
                                          <p:val>
                                            <p:strVal val="#ppt_x"/>
                                          </p:val>
                                        </p:tav>
                                      </p:tavLst>
                                    </p:anim>
                                    <p:anim calcmode="lin" valueType="num">
                                      <p:cBhvr>
                                        <p:cTn id="43" dur="1000" fill="hold"/>
                                        <p:tgtEl>
                                          <p:spTgt spid="7994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79946">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nodeType="clickEffect">
                                  <p:stCondLst>
                                    <p:cond delay="0"/>
                                  </p:stCondLst>
                                  <p:childTnLst>
                                    <p:set>
                                      <p:cBhvr>
                                        <p:cTn id="48" dur="1" fill="hold">
                                          <p:stCondLst>
                                            <p:cond delay="0"/>
                                          </p:stCondLst>
                                        </p:cTn>
                                        <p:tgtEl>
                                          <p:spTgt spid="79943">
                                            <p:txEl>
                                              <p:pRg st="0" end="0"/>
                                            </p:txEl>
                                          </p:spTgt>
                                        </p:tgtEl>
                                        <p:attrNameLst>
                                          <p:attrName>style.visibility</p:attrName>
                                        </p:attrNameLst>
                                      </p:cBhvr>
                                      <p:to>
                                        <p:strVal val="visible"/>
                                      </p:to>
                                    </p:set>
                                    <p:anim calcmode="lin" valueType="num">
                                      <p:cBhvr>
                                        <p:cTn id="49" dur="1000" fill="hold"/>
                                        <p:tgtEl>
                                          <p:spTgt spid="79943">
                                            <p:txEl>
                                              <p:pRg st="0" end="0"/>
                                            </p:txEl>
                                          </p:spTgt>
                                        </p:tgtEl>
                                        <p:attrNameLst>
                                          <p:attrName>ppt_x</p:attrName>
                                        </p:attrNameLst>
                                      </p:cBhvr>
                                      <p:tavLst>
                                        <p:tav tm="0">
                                          <p:val>
                                            <p:strVal val="#ppt_x-.2"/>
                                          </p:val>
                                        </p:tav>
                                        <p:tav tm="100000">
                                          <p:val>
                                            <p:strVal val="#ppt_x"/>
                                          </p:val>
                                        </p:tav>
                                      </p:tavLst>
                                    </p:anim>
                                    <p:anim calcmode="lin" valueType="num">
                                      <p:cBhvr>
                                        <p:cTn id="50" dur="1000" fill="hold"/>
                                        <p:tgtEl>
                                          <p:spTgt spid="7994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79943">
                                            <p:txEl>
                                              <p:pRg st="0" end="0"/>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9" presetClass="entr" presetSubtype="0" fill="hold" nodeType="clickEffect">
                                  <p:stCondLst>
                                    <p:cond delay="0"/>
                                  </p:stCondLst>
                                  <p:childTnLst>
                                    <p:set>
                                      <p:cBhvr>
                                        <p:cTn id="55" dur="1" fill="hold">
                                          <p:stCondLst>
                                            <p:cond delay="0"/>
                                          </p:stCondLst>
                                        </p:cTn>
                                        <p:tgtEl>
                                          <p:spTgt spid="79949">
                                            <p:txEl>
                                              <p:pRg st="0" end="0"/>
                                            </p:txEl>
                                          </p:spTgt>
                                        </p:tgtEl>
                                        <p:attrNameLst>
                                          <p:attrName>style.visibility</p:attrName>
                                        </p:attrNameLst>
                                      </p:cBhvr>
                                      <p:to>
                                        <p:strVal val="visible"/>
                                      </p:to>
                                    </p:set>
                                    <p:anim calcmode="lin" valueType="num">
                                      <p:cBhvr>
                                        <p:cTn id="56" dur="1000" fill="hold"/>
                                        <p:tgtEl>
                                          <p:spTgt spid="79949">
                                            <p:txEl>
                                              <p:pRg st="0" end="0"/>
                                            </p:txEl>
                                          </p:spTgt>
                                        </p:tgtEl>
                                        <p:attrNameLst>
                                          <p:attrName>ppt_x</p:attrName>
                                        </p:attrNameLst>
                                      </p:cBhvr>
                                      <p:tavLst>
                                        <p:tav tm="0">
                                          <p:val>
                                            <p:strVal val="#ppt_x-.2"/>
                                          </p:val>
                                        </p:tav>
                                        <p:tav tm="100000">
                                          <p:val>
                                            <p:strVal val="#ppt_x"/>
                                          </p:val>
                                        </p:tav>
                                      </p:tavLst>
                                    </p:anim>
                                    <p:anim calcmode="lin" valueType="num">
                                      <p:cBhvr>
                                        <p:cTn id="57" dur="1000" fill="hold"/>
                                        <p:tgtEl>
                                          <p:spTgt spid="7994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79949">
                                            <p:txEl>
                                              <p:pRg st="0" end="0"/>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9" presetClass="entr" presetSubtype="0" fill="hold" nodeType="clickEffect">
                                  <p:stCondLst>
                                    <p:cond delay="0"/>
                                  </p:stCondLst>
                                  <p:childTnLst>
                                    <p:set>
                                      <p:cBhvr>
                                        <p:cTn id="62" dur="1" fill="hold">
                                          <p:stCondLst>
                                            <p:cond delay="0"/>
                                          </p:stCondLst>
                                        </p:cTn>
                                        <p:tgtEl>
                                          <p:spTgt spid="79950">
                                            <p:txEl>
                                              <p:pRg st="0" end="0"/>
                                            </p:txEl>
                                          </p:spTgt>
                                        </p:tgtEl>
                                        <p:attrNameLst>
                                          <p:attrName>style.visibility</p:attrName>
                                        </p:attrNameLst>
                                      </p:cBhvr>
                                      <p:to>
                                        <p:strVal val="visible"/>
                                      </p:to>
                                    </p:set>
                                    <p:anim calcmode="lin" valueType="num">
                                      <p:cBhvr>
                                        <p:cTn id="63" dur="1000" fill="hold"/>
                                        <p:tgtEl>
                                          <p:spTgt spid="79950">
                                            <p:txEl>
                                              <p:pRg st="0" end="0"/>
                                            </p:txEl>
                                          </p:spTgt>
                                        </p:tgtEl>
                                        <p:attrNameLst>
                                          <p:attrName>ppt_x</p:attrName>
                                        </p:attrNameLst>
                                      </p:cBhvr>
                                      <p:tavLst>
                                        <p:tav tm="0">
                                          <p:val>
                                            <p:strVal val="#ppt_x-.2"/>
                                          </p:val>
                                        </p:tav>
                                        <p:tav tm="100000">
                                          <p:val>
                                            <p:strVal val="#ppt_x"/>
                                          </p:val>
                                        </p:tav>
                                      </p:tavLst>
                                    </p:anim>
                                    <p:anim calcmode="lin" valueType="num">
                                      <p:cBhvr>
                                        <p:cTn id="64" dur="1000" fill="hold"/>
                                        <p:tgtEl>
                                          <p:spTgt spid="7995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799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2514600" y="457200"/>
            <a:ext cx="3441700" cy="523875"/>
          </a:xfrm>
          <a:prstGeom prst="rect">
            <a:avLst/>
          </a:prstGeom>
          <a:noFill/>
          <a:ln w="9525">
            <a:noFill/>
            <a:miter lim="800000"/>
            <a:headEnd/>
            <a:tailEnd/>
          </a:ln>
        </p:spPr>
        <p:txBody>
          <a:bodyPr wrap="none">
            <a:spAutoFit/>
          </a:bodyPr>
          <a:lstStyle/>
          <a:p>
            <a:pPr eaLnBrk="1" hangingPunct="1"/>
            <a:r>
              <a:rPr lang="en-US" sz="2800" b="1">
                <a:solidFill>
                  <a:srgbClr val="0000CC"/>
                </a:solidFill>
                <a:latin typeface="Arial" charset="0"/>
              </a:rPr>
              <a:t>Chính tả(nghe viết)</a:t>
            </a:r>
          </a:p>
        </p:txBody>
      </p:sp>
      <p:sp>
        <p:nvSpPr>
          <p:cNvPr id="7171" name="Rectangle 4"/>
          <p:cNvSpPr>
            <a:spLocks noChangeArrowheads="1"/>
          </p:cNvSpPr>
          <p:nvPr/>
        </p:nvSpPr>
        <p:spPr bwMode="auto">
          <a:xfrm>
            <a:off x="2514600" y="776288"/>
            <a:ext cx="5334000" cy="519112"/>
          </a:xfrm>
          <a:prstGeom prst="rect">
            <a:avLst/>
          </a:prstGeom>
          <a:noFill/>
          <a:ln w="9525">
            <a:noFill/>
            <a:miter lim="800000"/>
            <a:headEnd/>
            <a:tailEnd/>
          </a:ln>
        </p:spPr>
        <p:txBody>
          <a:bodyPr>
            <a:spAutoFit/>
          </a:bodyPr>
          <a:lstStyle/>
          <a:p>
            <a:r>
              <a:rPr lang="en-US" sz="2800" b="1">
                <a:solidFill>
                  <a:srgbClr val="0000CC"/>
                </a:solidFill>
                <a:latin typeface="Arial" charset="0"/>
              </a:rPr>
              <a:t>Chiếc áo búp bê</a:t>
            </a:r>
          </a:p>
        </p:txBody>
      </p:sp>
      <p:sp>
        <p:nvSpPr>
          <p:cNvPr id="7172" name="Line 5"/>
          <p:cNvSpPr>
            <a:spLocks noChangeShapeType="1"/>
          </p:cNvSpPr>
          <p:nvPr/>
        </p:nvSpPr>
        <p:spPr bwMode="auto">
          <a:xfrm flipV="1">
            <a:off x="304800" y="3048000"/>
            <a:ext cx="0" cy="228600"/>
          </a:xfrm>
          <a:prstGeom prst="line">
            <a:avLst/>
          </a:prstGeom>
          <a:noFill/>
          <a:ln w="38100">
            <a:solidFill>
              <a:schemeClr val="bg1"/>
            </a:solidFill>
            <a:round/>
            <a:headEnd/>
            <a:tailEnd/>
          </a:ln>
        </p:spPr>
        <p:txBody>
          <a:bodyPr/>
          <a:lstStyle/>
          <a:p>
            <a:endParaRPr lang="en-US"/>
          </a:p>
        </p:txBody>
      </p:sp>
      <p:sp>
        <p:nvSpPr>
          <p:cNvPr id="7173" name="Line 6"/>
          <p:cNvSpPr>
            <a:spLocks noChangeShapeType="1"/>
          </p:cNvSpPr>
          <p:nvPr/>
        </p:nvSpPr>
        <p:spPr bwMode="auto">
          <a:xfrm flipV="1">
            <a:off x="1143000" y="3048000"/>
            <a:ext cx="0" cy="228600"/>
          </a:xfrm>
          <a:prstGeom prst="line">
            <a:avLst/>
          </a:prstGeom>
          <a:noFill/>
          <a:ln w="38100">
            <a:solidFill>
              <a:schemeClr val="bg1"/>
            </a:solidFill>
            <a:round/>
            <a:headEnd/>
            <a:tailEnd/>
          </a:ln>
        </p:spPr>
        <p:txBody>
          <a:bodyPr/>
          <a:lstStyle/>
          <a:p>
            <a:endParaRPr lang="en-US"/>
          </a:p>
        </p:txBody>
      </p:sp>
      <p:sp>
        <p:nvSpPr>
          <p:cNvPr id="7174" name="Line 7"/>
          <p:cNvSpPr>
            <a:spLocks noChangeShapeType="1"/>
          </p:cNvSpPr>
          <p:nvPr/>
        </p:nvSpPr>
        <p:spPr bwMode="auto">
          <a:xfrm flipV="1">
            <a:off x="1981200" y="3048000"/>
            <a:ext cx="0" cy="228600"/>
          </a:xfrm>
          <a:prstGeom prst="line">
            <a:avLst/>
          </a:prstGeom>
          <a:noFill/>
          <a:ln w="38100">
            <a:solidFill>
              <a:schemeClr val="bg1"/>
            </a:solidFill>
            <a:round/>
            <a:headEnd/>
            <a:tailEnd/>
          </a:ln>
        </p:spPr>
        <p:txBody>
          <a:bodyPr/>
          <a:lstStyle/>
          <a:p>
            <a:endParaRPr lang="en-US"/>
          </a:p>
        </p:txBody>
      </p:sp>
      <p:sp>
        <p:nvSpPr>
          <p:cNvPr id="7175" name="Line 8"/>
          <p:cNvSpPr>
            <a:spLocks noChangeShapeType="1"/>
          </p:cNvSpPr>
          <p:nvPr/>
        </p:nvSpPr>
        <p:spPr bwMode="auto">
          <a:xfrm flipV="1">
            <a:off x="2819400" y="3048000"/>
            <a:ext cx="0" cy="228600"/>
          </a:xfrm>
          <a:prstGeom prst="line">
            <a:avLst/>
          </a:prstGeom>
          <a:noFill/>
          <a:ln w="38100">
            <a:solidFill>
              <a:schemeClr val="bg1"/>
            </a:solidFill>
            <a:round/>
            <a:headEnd/>
            <a:tailEnd/>
          </a:ln>
        </p:spPr>
        <p:txBody>
          <a:bodyPr/>
          <a:lstStyle/>
          <a:p>
            <a:endParaRPr lang="en-US"/>
          </a:p>
        </p:txBody>
      </p:sp>
      <p:sp>
        <p:nvSpPr>
          <p:cNvPr id="7176" name="Line 9"/>
          <p:cNvSpPr>
            <a:spLocks noChangeShapeType="1"/>
          </p:cNvSpPr>
          <p:nvPr/>
        </p:nvSpPr>
        <p:spPr bwMode="auto">
          <a:xfrm flipV="1">
            <a:off x="3657600" y="3048000"/>
            <a:ext cx="0" cy="228600"/>
          </a:xfrm>
          <a:prstGeom prst="line">
            <a:avLst/>
          </a:prstGeom>
          <a:noFill/>
          <a:ln w="38100">
            <a:solidFill>
              <a:schemeClr val="bg1"/>
            </a:solidFill>
            <a:round/>
            <a:headEnd/>
            <a:tailEnd/>
          </a:ln>
        </p:spPr>
        <p:txBody>
          <a:bodyPr/>
          <a:lstStyle/>
          <a:p>
            <a:endParaRPr lang="en-US"/>
          </a:p>
        </p:txBody>
      </p:sp>
      <p:sp>
        <p:nvSpPr>
          <p:cNvPr id="7177" name="Line 10"/>
          <p:cNvSpPr>
            <a:spLocks noChangeShapeType="1"/>
          </p:cNvSpPr>
          <p:nvPr/>
        </p:nvSpPr>
        <p:spPr bwMode="auto">
          <a:xfrm flipV="1">
            <a:off x="4495800" y="3048000"/>
            <a:ext cx="0" cy="228600"/>
          </a:xfrm>
          <a:prstGeom prst="line">
            <a:avLst/>
          </a:prstGeom>
          <a:noFill/>
          <a:ln w="38100">
            <a:solidFill>
              <a:schemeClr val="bg1"/>
            </a:solidFill>
            <a:round/>
            <a:headEnd/>
            <a:tailEnd/>
          </a:ln>
        </p:spPr>
        <p:txBody>
          <a:bodyPr/>
          <a:lstStyle/>
          <a:p>
            <a:endParaRPr lang="en-US"/>
          </a:p>
        </p:txBody>
      </p:sp>
      <p:sp>
        <p:nvSpPr>
          <p:cNvPr id="7178" name="Line 11"/>
          <p:cNvSpPr>
            <a:spLocks noChangeShapeType="1"/>
          </p:cNvSpPr>
          <p:nvPr/>
        </p:nvSpPr>
        <p:spPr bwMode="auto">
          <a:xfrm flipV="1">
            <a:off x="5334000" y="3048000"/>
            <a:ext cx="0" cy="228600"/>
          </a:xfrm>
          <a:prstGeom prst="line">
            <a:avLst/>
          </a:prstGeom>
          <a:noFill/>
          <a:ln w="38100">
            <a:solidFill>
              <a:schemeClr val="bg1"/>
            </a:solidFill>
            <a:round/>
            <a:headEnd/>
            <a:tailEnd/>
          </a:ln>
        </p:spPr>
        <p:txBody>
          <a:bodyPr/>
          <a:lstStyle/>
          <a:p>
            <a:endParaRPr lang="en-US"/>
          </a:p>
        </p:txBody>
      </p:sp>
      <p:sp>
        <p:nvSpPr>
          <p:cNvPr id="7179" name="Line 12"/>
          <p:cNvSpPr>
            <a:spLocks noChangeShapeType="1"/>
          </p:cNvSpPr>
          <p:nvPr/>
        </p:nvSpPr>
        <p:spPr bwMode="auto">
          <a:xfrm flipV="1">
            <a:off x="7848600" y="3048000"/>
            <a:ext cx="0" cy="228600"/>
          </a:xfrm>
          <a:prstGeom prst="line">
            <a:avLst/>
          </a:prstGeom>
          <a:noFill/>
          <a:ln w="38100">
            <a:solidFill>
              <a:schemeClr val="bg1"/>
            </a:solidFill>
            <a:round/>
            <a:headEnd/>
            <a:tailEnd/>
          </a:ln>
        </p:spPr>
        <p:txBody>
          <a:bodyPr/>
          <a:lstStyle/>
          <a:p>
            <a:endParaRPr lang="en-US"/>
          </a:p>
        </p:txBody>
      </p:sp>
      <p:grpSp>
        <p:nvGrpSpPr>
          <p:cNvPr id="7180" name="Group 13"/>
          <p:cNvGrpSpPr>
            <a:grpSpLocks/>
          </p:cNvGrpSpPr>
          <p:nvPr/>
        </p:nvGrpSpPr>
        <p:grpSpPr bwMode="auto">
          <a:xfrm>
            <a:off x="304800" y="2971800"/>
            <a:ext cx="838200" cy="228600"/>
            <a:chOff x="2064" y="2400"/>
            <a:chExt cx="576" cy="96"/>
          </a:xfrm>
        </p:grpSpPr>
        <p:sp>
          <p:nvSpPr>
            <p:cNvPr id="7213" name="Line 14"/>
            <p:cNvSpPr>
              <a:spLocks noChangeShapeType="1"/>
            </p:cNvSpPr>
            <p:nvPr/>
          </p:nvSpPr>
          <p:spPr bwMode="auto">
            <a:xfrm>
              <a:off x="2064" y="2400"/>
              <a:ext cx="0" cy="96"/>
            </a:xfrm>
            <a:prstGeom prst="line">
              <a:avLst/>
            </a:prstGeom>
            <a:noFill/>
            <a:ln w="9525">
              <a:solidFill>
                <a:schemeClr val="accent1"/>
              </a:solidFill>
              <a:round/>
              <a:headEnd/>
              <a:tailEnd/>
            </a:ln>
          </p:spPr>
          <p:txBody>
            <a:bodyPr wrap="none" anchor="ctr"/>
            <a:lstStyle/>
            <a:p>
              <a:endParaRPr lang="en-US"/>
            </a:p>
          </p:txBody>
        </p:sp>
        <p:sp>
          <p:nvSpPr>
            <p:cNvPr id="7214" name="Line 15"/>
            <p:cNvSpPr>
              <a:spLocks noChangeShapeType="1"/>
            </p:cNvSpPr>
            <p:nvPr/>
          </p:nvSpPr>
          <p:spPr bwMode="auto">
            <a:xfrm>
              <a:off x="2640" y="2400"/>
              <a:ext cx="0" cy="96"/>
            </a:xfrm>
            <a:prstGeom prst="line">
              <a:avLst/>
            </a:prstGeom>
            <a:noFill/>
            <a:ln w="9525">
              <a:solidFill>
                <a:schemeClr val="accent1"/>
              </a:solidFill>
              <a:round/>
              <a:headEnd/>
              <a:tailEnd/>
            </a:ln>
          </p:spPr>
          <p:txBody>
            <a:bodyPr wrap="none" anchor="ctr"/>
            <a:lstStyle/>
            <a:p>
              <a:endParaRPr lang="en-US"/>
            </a:p>
          </p:txBody>
        </p:sp>
        <p:sp>
          <p:nvSpPr>
            <p:cNvPr id="7215" name="Line 16"/>
            <p:cNvSpPr>
              <a:spLocks noChangeShapeType="1"/>
            </p:cNvSpPr>
            <p:nvPr/>
          </p:nvSpPr>
          <p:spPr bwMode="auto">
            <a:xfrm>
              <a:off x="2064" y="2448"/>
              <a:ext cx="576" cy="0"/>
            </a:xfrm>
            <a:prstGeom prst="line">
              <a:avLst/>
            </a:prstGeom>
            <a:noFill/>
            <a:ln w="38100">
              <a:solidFill>
                <a:schemeClr val="accent1"/>
              </a:solidFill>
              <a:round/>
              <a:headEnd/>
              <a:tailEnd/>
            </a:ln>
          </p:spPr>
          <p:txBody>
            <a:bodyPr wrap="none" anchor="ctr"/>
            <a:lstStyle/>
            <a:p>
              <a:endParaRPr lang="en-US"/>
            </a:p>
          </p:txBody>
        </p:sp>
      </p:grpSp>
      <p:sp>
        <p:nvSpPr>
          <p:cNvPr id="7181" name="Line 17"/>
          <p:cNvSpPr>
            <a:spLocks noChangeShapeType="1"/>
          </p:cNvSpPr>
          <p:nvPr/>
        </p:nvSpPr>
        <p:spPr bwMode="auto">
          <a:xfrm flipV="1">
            <a:off x="6172200" y="3048000"/>
            <a:ext cx="0" cy="228600"/>
          </a:xfrm>
          <a:prstGeom prst="line">
            <a:avLst/>
          </a:prstGeom>
          <a:noFill/>
          <a:ln w="38100">
            <a:solidFill>
              <a:schemeClr val="bg1"/>
            </a:solidFill>
            <a:round/>
            <a:headEnd/>
            <a:tailEnd/>
          </a:ln>
        </p:spPr>
        <p:txBody>
          <a:bodyPr/>
          <a:lstStyle/>
          <a:p>
            <a:endParaRPr lang="en-US"/>
          </a:p>
        </p:txBody>
      </p:sp>
      <p:sp>
        <p:nvSpPr>
          <p:cNvPr id="7182" name="Line 18"/>
          <p:cNvSpPr>
            <a:spLocks noChangeShapeType="1"/>
          </p:cNvSpPr>
          <p:nvPr/>
        </p:nvSpPr>
        <p:spPr bwMode="auto">
          <a:xfrm flipV="1">
            <a:off x="7010400" y="3048000"/>
            <a:ext cx="0" cy="228600"/>
          </a:xfrm>
          <a:prstGeom prst="line">
            <a:avLst/>
          </a:prstGeom>
          <a:noFill/>
          <a:ln w="38100">
            <a:solidFill>
              <a:schemeClr val="bg1"/>
            </a:solidFill>
            <a:round/>
            <a:headEnd/>
            <a:tailEnd/>
          </a:ln>
        </p:spPr>
        <p:txBody>
          <a:bodyPr/>
          <a:lstStyle/>
          <a:p>
            <a:endParaRPr lang="en-US"/>
          </a:p>
        </p:txBody>
      </p:sp>
      <p:sp>
        <p:nvSpPr>
          <p:cNvPr id="7183" name="Line 19"/>
          <p:cNvSpPr>
            <a:spLocks noChangeShapeType="1"/>
          </p:cNvSpPr>
          <p:nvPr/>
        </p:nvSpPr>
        <p:spPr bwMode="auto">
          <a:xfrm flipV="1">
            <a:off x="8686800" y="3048000"/>
            <a:ext cx="0" cy="228600"/>
          </a:xfrm>
          <a:prstGeom prst="line">
            <a:avLst/>
          </a:prstGeom>
          <a:noFill/>
          <a:ln w="38100">
            <a:solidFill>
              <a:schemeClr val="bg1"/>
            </a:solidFill>
            <a:round/>
            <a:headEnd/>
            <a:tailEnd/>
          </a:ln>
        </p:spPr>
        <p:txBody>
          <a:bodyPr/>
          <a:lstStyle/>
          <a:p>
            <a:endParaRPr lang="en-US"/>
          </a:p>
        </p:txBody>
      </p:sp>
      <p:sp>
        <p:nvSpPr>
          <p:cNvPr id="7184" name="Text Box 20"/>
          <p:cNvSpPr txBox="1">
            <a:spLocks noChangeArrowheads="1"/>
          </p:cNvSpPr>
          <p:nvPr/>
        </p:nvSpPr>
        <p:spPr bwMode="auto">
          <a:xfrm>
            <a:off x="123825"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0</a:t>
            </a:r>
          </a:p>
        </p:txBody>
      </p:sp>
      <p:sp>
        <p:nvSpPr>
          <p:cNvPr id="7185" name="Text Box 21"/>
          <p:cNvSpPr txBox="1">
            <a:spLocks noChangeArrowheads="1"/>
          </p:cNvSpPr>
          <p:nvPr/>
        </p:nvSpPr>
        <p:spPr bwMode="auto">
          <a:xfrm>
            <a:off x="914400"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1</a:t>
            </a:r>
          </a:p>
        </p:txBody>
      </p:sp>
      <p:sp>
        <p:nvSpPr>
          <p:cNvPr id="7186" name="Text Box 22"/>
          <p:cNvSpPr txBox="1">
            <a:spLocks noChangeArrowheads="1"/>
          </p:cNvSpPr>
          <p:nvPr/>
        </p:nvSpPr>
        <p:spPr bwMode="auto">
          <a:xfrm>
            <a:off x="1800225"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2</a:t>
            </a:r>
          </a:p>
        </p:txBody>
      </p:sp>
      <p:sp>
        <p:nvSpPr>
          <p:cNvPr id="7187" name="Text Box 23"/>
          <p:cNvSpPr txBox="1">
            <a:spLocks noChangeArrowheads="1"/>
          </p:cNvSpPr>
          <p:nvPr/>
        </p:nvSpPr>
        <p:spPr bwMode="auto">
          <a:xfrm>
            <a:off x="8305800" y="3367088"/>
            <a:ext cx="585788"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10</a:t>
            </a:r>
          </a:p>
        </p:txBody>
      </p:sp>
      <p:sp>
        <p:nvSpPr>
          <p:cNvPr id="7188" name="Text Box 24"/>
          <p:cNvSpPr txBox="1">
            <a:spLocks noChangeArrowheads="1"/>
          </p:cNvSpPr>
          <p:nvPr/>
        </p:nvSpPr>
        <p:spPr bwMode="auto">
          <a:xfrm>
            <a:off x="733425" y="39624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0</a:t>
            </a:r>
          </a:p>
        </p:txBody>
      </p:sp>
      <p:sp>
        <p:nvSpPr>
          <p:cNvPr id="7189" name="Text Box 25"/>
          <p:cNvSpPr txBox="1">
            <a:spLocks noChangeArrowheads="1"/>
          </p:cNvSpPr>
          <p:nvPr/>
        </p:nvSpPr>
        <p:spPr bwMode="auto">
          <a:xfrm>
            <a:off x="34290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4</a:t>
            </a:r>
          </a:p>
        </p:txBody>
      </p:sp>
      <p:sp>
        <p:nvSpPr>
          <p:cNvPr id="7190" name="Text Box 26"/>
          <p:cNvSpPr txBox="1">
            <a:spLocks noChangeArrowheads="1"/>
          </p:cNvSpPr>
          <p:nvPr/>
        </p:nvSpPr>
        <p:spPr bwMode="auto">
          <a:xfrm>
            <a:off x="42672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5</a:t>
            </a:r>
          </a:p>
        </p:txBody>
      </p:sp>
      <p:sp>
        <p:nvSpPr>
          <p:cNvPr id="7191" name="Text Box 27"/>
          <p:cNvSpPr txBox="1">
            <a:spLocks noChangeArrowheads="1"/>
          </p:cNvSpPr>
          <p:nvPr/>
        </p:nvSpPr>
        <p:spPr bwMode="auto">
          <a:xfrm>
            <a:off x="25908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3</a:t>
            </a:r>
          </a:p>
        </p:txBody>
      </p:sp>
      <p:sp>
        <p:nvSpPr>
          <p:cNvPr id="7192" name="Text Box 28"/>
          <p:cNvSpPr txBox="1">
            <a:spLocks noChangeArrowheads="1"/>
          </p:cNvSpPr>
          <p:nvPr/>
        </p:nvSpPr>
        <p:spPr bwMode="auto">
          <a:xfrm>
            <a:off x="6781800"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8</a:t>
            </a:r>
          </a:p>
        </p:txBody>
      </p:sp>
      <p:sp>
        <p:nvSpPr>
          <p:cNvPr id="7193" name="Text Box 29"/>
          <p:cNvSpPr txBox="1">
            <a:spLocks noChangeArrowheads="1"/>
          </p:cNvSpPr>
          <p:nvPr/>
        </p:nvSpPr>
        <p:spPr bwMode="auto">
          <a:xfrm>
            <a:off x="7667625"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9</a:t>
            </a:r>
          </a:p>
        </p:txBody>
      </p:sp>
      <p:sp>
        <p:nvSpPr>
          <p:cNvPr id="7194" name="Text Box 30"/>
          <p:cNvSpPr txBox="1">
            <a:spLocks noChangeArrowheads="1"/>
          </p:cNvSpPr>
          <p:nvPr/>
        </p:nvSpPr>
        <p:spPr bwMode="auto">
          <a:xfrm>
            <a:off x="5153025" y="3367088"/>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6</a:t>
            </a:r>
          </a:p>
        </p:txBody>
      </p:sp>
      <p:sp>
        <p:nvSpPr>
          <p:cNvPr id="7195" name="Text Box 31"/>
          <p:cNvSpPr txBox="1">
            <a:spLocks noChangeArrowheads="1"/>
          </p:cNvSpPr>
          <p:nvPr/>
        </p:nvSpPr>
        <p:spPr bwMode="auto">
          <a:xfrm>
            <a:off x="5943600" y="3352800"/>
            <a:ext cx="385763" cy="523875"/>
          </a:xfrm>
          <a:prstGeom prst="rect">
            <a:avLst/>
          </a:prstGeom>
          <a:noFill/>
          <a:ln w="9525">
            <a:noFill/>
            <a:miter lim="800000"/>
            <a:headEnd/>
            <a:tailEnd/>
          </a:ln>
        </p:spPr>
        <p:txBody>
          <a:bodyPr wrap="none">
            <a:spAutoFit/>
          </a:bodyPr>
          <a:lstStyle/>
          <a:p>
            <a:r>
              <a:rPr lang="en-US" sz="2800">
                <a:solidFill>
                  <a:schemeClr val="bg1"/>
                </a:solidFill>
                <a:latin typeface="Arial" charset="0"/>
              </a:rPr>
              <a:t>7</a:t>
            </a:r>
          </a:p>
        </p:txBody>
      </p:sp>
      <p:sp>
        <p:nvSpPr>
          <p:cNvPr id="7196" name="Text Box 32"/>
          <p:cNvSpPr txBox="1">
            <a:spLocks noChangeArrowheads="1"/>
          </p:cNvSpPr>
          <p:nvPr/>
        </p:nvSpPr>
        <p:spPr bwMode="auto">
          <a:xfrm>
            <a:off x="0" y="1371600"/>
            <a:ext cx="2819400" cy="519113"/>
          </a:xfrm>
          <a:prstGeom prst="rect">
            <a:avLst/>
          </a:prstGeom>
          <a:noFill/>
          <a:ln w="9525">
            <a:noFill/>
            <a:miter lim="800000"/>
            <a:headEnd/>
            <a:tailEnd/>
          </a:ln>
        </p:spPr>
        <p:txBody>
          <a:bodyPr>
            <a:spAutoFit/>
          </a:bodyPr>
          <a:lstStyle/>
          <a:p>
            <a:pPr algn="ctr">
              <a:spcBef>
                <a:spcPct val="50000"/>
              </a:spcBef>
            </a:pPr>
            <a:r>
              <a:rPr lang="en-US" sz="2800" b="1">
                <a:latin typeface="Arial" charset="0"/>
              </a:rPr>
              <a:t>Bài tập:</a:t>
            </a:r>
          </a:p>
        </p:txBody>
      </p:sp>
      <p:grpSp>
        <p:nvGrpSpPr>
          <p:cNvPr id="7197" name="Group 33"/>
          <p:cNvGrpSpPr>
            <a:grpSpLocks/>
          </p:cNvGrpSpPr>
          <p:nvPr/>
        </p:nvGrpSpPr>
        <p:grpSpPr bwMode="auto">
          <a:xfrm>
            <a:off x="1143000" y="2971800"/>
            <a:ext cx="838200" cy="228600"/>
            <a:chOff x="2064" y="2400"/>
            <a:chExt cx="576" cy="96"/>
          </a:xfrm>
        </p:grpSpPr>
        <p:sp>
          <p:nvSpPr>
            <p:cNvPr id="7210" name="Line 34"/>
            <p:cNvSpPr>
              <a:spLocks noChangeShapeType="1"/>
            </p:cNvSpPr>
            <p:nvPr/>
          </p:nvSpPr>
          <p:spPr bwMode="auto">
            <a:xfrm>
              <a:off x="2064" y="2400"/>
              <a:ext cx="0" cy="96"/>
            </a:xfrm>
            <a:prstGeom prst="line">
              <a:avLst/>
            </a:prstGeom>
            <a:noFill/>
            <a:ln w="9525">
              <a:solidFill>
                <a:schemeClr val="accent1"/>
              </a:solidFill>
              <a:round/>
              <a:headEnd/>
              <a:tailEnd/>
            </a:ln>
          </p:spPr>
          <p:txBody>
            <a:bodyPr wrap="none" anchor="ctr"/>
            <a:lstStyle/>
            <a:p>
              <a:endParaRPr lang="en-US"/>
            </a:p>
          </p:txBody>
        </p:sp>
        <p:sp>
          <p:nvSpPr>
            <p:cNvPr id="7211" name="Line 35"/>
            <p:cNvSpPr>
              <a:spLocks noChangeShapeType="1"/>
            </p:cNvSpPr>
            <p:nvPr/>
          </p:nvSpPr>
          <p:spPr bwMode="auto">
            <a:xfrm>
              <a:off x="2640" y="2400"/>
              <a:ext cx="0" cy="96"/>
            </a:xfrm>
            <a:prstGeom prst="line">
              <a:avLst/>
            </a:prstGeom>
            <a:noFill/>
            <a:ln w="9525">
              <a:solidFill>
                <a:schemeClr val="accent1"/>
              </a:solidFill>
              <a:round/>
              <a:headEnd/>
              <a:tailEnd/>
            </a:ln>
          </p:spPr>
          <p:txBody>
            <a:bodyPr wrap="none" anchor="ctr"/>
            <a:lstStyle/>
            <a:p>
              <a:endParaRPr lang="en-US"/>
            </a:p>
          </p:txBody>
        </p:sp>
        <p:sp>
          <p:nvSpPr>
            <p:cNvPr id="7212" name="Line 36"/>
            <p:cNvSpPr>
              <a:spLocks noChangeShapeType="1"/>
            </p:cNvSpPr>
            <p:nvPr/>
          </p:nvSpPr>
          <p:spPr bwMode="auto">
            <a:xfrm>
              <a:off x="2064" y="2448"/>
              <a:ext cx="576" cy="0"/>
            </a:xfrm>
            <a:prstGeom prst="line">
              <a:avLst/>
            </a:prstGeom>
            <a:noFill/>
            <a:ln w="38100">
              <a:solidFill>
                <a:schemeClr val="accent1"/>
              </a:solidFill>
              <a:round/>
              <a:headEnd/>
              <a:tailEnd/>
            </a:ln>
          </p:spPr>
          <p:txBody>
            <a:bodyPr wrap="none" anchor="ctr"/>
            <a:lstStyle/>
            <a:p>
              <a:endParaRPr lang="en-US"/>
            </a:p>
          </p:txBody>
        </p:sp>
      </p:grpSp>
      <p:grpSp>
        <p:nvGrpSpPr>
          <p:cNvPr id="7198" name="Group 37"/>
          <p:cNvGrpSpPr>
            <a:grpSpLocks/>
          </p:cNvGrpSpPr>
          <p:nvPr/>
        </p:nvGrpSpPr>
        <p:grpSpPr bwMode="auto">
          <a:xfrm>
            <a:off x="2819400" y="2971800"/>
            <a:ext cx="838200" cy="228600"/>
            <a:chOff x="2064" y="2400"/>
            <a:chExt cx="576" cy="96"/>
          </a:xfrm>
        </p:grpSpPr>
        <p:sp>
          <p:nvSpPr>
            <p:cNvPr id="7207" name="Line 38"/>
            <p:cNvSpPr>
              <a:spLocks noChangeShapeType="1"/>
            </p:cNvSpPr>
            <p:nvPr/>
          </p:nvSpPr>
          <p:spPr bwMode="auto">
            <a:xfrm>
              <a:off x="2064" y="2400"/>
              <a:ext cx="0" cy="96"/>
            </a:xfrm>
            <a:prstGeom prst="line">
              <a:avLst/>
            </a:prstGeom>
            <a:noFill/>
            <a:ln w="9525">
              <a:solidFill>
                <a:schemeClr val="accent1"/>
              </a:solidFill>
              <a:round/>
              <a:headEnd/>
              <a:tailEnd/>
            </a:ln>
          </p:spPr>
          <p:txBody>
            <a:bodyPr wrap="none" anchor="ctr"/>
            <a:lstStyle/>
            <a:p>
              <a:endParaRPr lang="en-US"/>
            </a:p>
          </p:txBody>
        </p:sp>
        <p:sp>
          <p:nvSpPr>
            <p:cNvPr id="7208" name="Line 39"/>
            <p:cNvSpPr>
              <a:spLocks noChangeShapeType="1"/>
            </p:cNvSpPr>
            <p:nvPr/>
          </p:nvSpPr>
          <p:spPr bwMode="auto">
            <a:xfrm>
              <a:off x="2640" y="2400"/>
              <a:ext cx="0" cy="96"/>
            </a:xfrm>
            <a:prstGeom prst="line">
              <a:avLst/>
            </a:prstGeom>
            <a:noFill/>
            <a:ln w="9525">
              <a:solidFill>
                <a:schemeClr val="accent1"/>
              </a:solidFill>
              <a:round/>
              <a:headEnd/>
              <a:tailEnd/>
            </a:ln>
          </p:spPr>
          <p:txBody>
            <a:bodyPr wrap="none" anchor="ctr"/>
            <a:lstStyle/>
            <a:p>
              <a:endParaRPr lang="en-US"/>
            </a:p>
          </p:txBody>
        </p:sp>
        <p:sp>
          <p:nvSpPr>
            <p:cNvPr id="7209" name="Line 40"/>
            <p:cNvSpPr>
              <a:spLocks noChangeShapeType="1"/>
            </p:cNvSpPr>
            <p:nvPr/>
          </p:nvSpPr>
          <p:spPr bwMode="auto">
            <a:xfrm>
              <a:off x="2064" y="2448"/>
              <a:ext cx="576" cy="0"/>
            </a:xfrm>
            <a:prstGeom prst="line">
              <a:avLst/>
            </a:prstGeom>
            <a:noFill/>
            <a:ln w="38100">
              <a:solidFill>
                <a:schemeClr val="accent1"/>
              </a:solidFill>
              <a:round/>
              <a:headEnd/>
              <a:tailEnd/>
            </a:ln>
          </p:spPr>
          <p:txBody>
            <a:bodyPr wrap="none" anchor="ctr"/>
            <a:lstStyle/>
            <a:p>
              <a:endParaRPr lang="en-US"/>
            </a:p>
          </p:txBody>
        </p:sp>
      </p:grpSp>
      <p:grpSp>
        <p:nvGrpSpPr>
          <p:cNvPr id="7199" name="Group 41"/>
          <p:cNvGrpSpPr>
            <a:grpSpLocks/>
          </p:cNvGrpSpPr>
          <p:nvPr/>
        </p:nvGrpSpPr>
        <p:grpSpPr bwMode="auto">
          <a:xfrm>
            <a:off x="1981200" y="2971800"/>
            <a:ext cx="838200" cy="228600"/>
            <a:chOff x="2064" y="2400"/>
            <a:chExt cx="576" cy="96"/>
          </a:xfrm>
        </p:grpSpPr>
        <p:sp>
          <p:nvSpPr>
            <p:cNvPr id="7204" name="Line 42"/>
            <p:cNvSpPr>
              <a:spLocks noChangeShapeType="1"/>
            </p:cNvSpPr>
            <p:nvPr/>
          </p:nvSpPr>
          <p:spPr bwMode="auto">
            <a:xfrm>
              <a:off x="2064" y="2400"/>
              <a:ext cx="0" cy="96"/>
            </a:xfrm>
            <a:prstGeom prst="line">
              <a:avLst/>
            </a:prstGeom>
            <a:noFill/>
            <a:ln w="9525">
              <a:solidFill>
                <a:schemeClr val="accent1"/>
              </a:solidFill>
              <a:round/>
              <a:headEnd/>
              <a:tailEnd/>
            </a:ln>
          </p:spPr>
          <p:txBody>
            <a:bodyPr wrap="none" anchor="ctr"/>
            <a:lstStyle/>
            <a:p>
              <a:endParaRPr lang="en-US"/>
            </a:p>
          </p:txBody>
        </p:sp>
        <p:sp>
          <p:nvSpPr>
            <p:cNvPr id="7205" name="Line 43"/>
            <p:cNvSpPr>
              <a:spLocks noChangeShapeType="1"/>
            </p:cNvSpPr>
            <p:nvPr/>
          </p:nvSpPr>
          <p:spPr bwMode="auto">
            <a:xfrm>
              <a:off x="2640" y="2400"/>
              <a:ext cx="0" cy="96"/>
            </a:xfrm>
            <a:prstGeom prst="line">
              <a:avLst/>
            </a:prstGeom>
            <a:noFill/>
            <a:ln w="9525">
              <a:solidFill>
                <a:schemeClr val="accent1"/>
              </a:solidFill>
              <a:round/>
              <a:headEnd/>
              <a:tailEnd/>
            </a:ln>
          </p:spPr>
          <p:txBody>
            <a:bodyPr wrap="none" anchor="ctr"/>
            <a:lstStyle/>
            <a:p>
              <a:endParaRPr lang="en-US"/>
            </a:p>
          </p:txBody>
        </p:sp>
        <p:sp>
          <p:nvSpPr>
            <p:cNvPr id="7206" name="Line 44"/>
            <p:cNvSpPr>
              <a:spLocks noChangeShapeType="1"/>
            </p:cNvSpPr>
            <p:nvPr/>
          </p:nvSpPr>
          <p:spPr bwMode="auto">
            <a:xfrm>
              <a:off x="2064" y="2448"/>
              <a:ext cx="576" cy="0"/>
            </a:xfrm>
            <a:prstGeom prst="line">
              <a:avLst/>
            </a:prstGeom>
            <a:noFill/>
            <a:ln w="38100">
              <a:solidFill>
                <a:schemeClr val="accent1"/>
              </a:solidFill>
              <a:round/>
              <a:headEnd/>
              <a:tailEnd/>
            </a:ln>
          </p:spPr>
          <p:txBody>
            <a:bodyPr wrap="none" anchor="ctr"/>
            <a:lstStyle/>
            <a:p>
              <a:endParaRPr lang="en-US"/>
            </a:p>
          </p:txBody>
        </p:sp>
      </p:grpSp>
      <p:sp>
        <p:nvSpPr>
          <p:cNvPr id="85037" name="Text Box 45"/>
          <p:cNvSpPr txBox="1">
            <a:spLocks noChangeArrowheads="1"/>
          </p:cNvSpPr>
          <p:nvPr/>
        </p:nvSpPr>
        <p:spPr bwMode="auto">
          <a:xfrm>
            <a:off x="1866900" y="1385888"/>
            <a:ext cx="4038600" cy="519112"/>
          </a:xfrm>
          <a:prstGeom prst="rect">
            <a:avLst/>
          </a:prstGeom>
          <a:noFill/>
          <a:ln w="9525">
            <a:noFill/>
            <a:miter lim="800000"/>
            <a:headEnd/>
            <a:tailEnd/>
          </a:ln>
        </p:spPr>
        <p:txBody>
          <a:bodyPr>
            <a:spAutoFit/>
          </a:bodyPr>
          <a:lstStyle/>
          <a:p>
            <a:pPr algn="ctr">
              <a:spcBef>
                <a:spcPct val="50000"/>
              </a:spcBef>
            </a:pPr>
            <a:r>
              <a:rPr lang="en-US" sz="2800" b="1">
                <a:latin typeface="Arial" charset="0"/>
              </a:rPr>
              <a:t>Thi tìm các tính từ:</a:t>
            </a:r>
          </a:p>
        </p:txBody>
      </p:sp>
      <p:sp>
        <p:nvSpPr>
          <p:cNvPr id="85039" name="Text Box 47"/>
          <p:cNvSpPr txBox="1">
            <a:spLocks noChangeArrowheads="1"/>
          </p:cNvSpPr>
          <p:nvPr/>
        </p:nvSpPr>
        <p:spPr bwMode="auto">
          <a:xfrm>
            <a:off x="152400" y="1905000"/>
            <a:ext cx="7010400" cy="523875"/>
          </a:xfrm>
          <a:prstGeom prst="rect">
            <a:avLst/>
          </a:prstGeom>
          <a:noFill/>
          <a:ln w="9525">
            <a:noFill/>
            <a:miter lim="800000"/>
            <a:headEnd/>
            <a:tailEnd/>
          </a:ln>
        </p:spPr>
        <p:txBody>
          <a:bodyPr>
            <a:spAutoFit/>
          </a:bodyPr>
          <a:lstStyle/>
          <a:p>
            <a:pPr algn="ctr">
              <a:spcBef>
                <a:spcPct val="50000"/>
              </a:spcBef>
            </a:pPr>
            <a:r>
              <a:rPr lang="en-US" sz="2800" b="1">
                <a:latin typeface="Arial" charset="0"/>
              </a:rPr>
              <a:t>a) Chứa tiếng bắt </a:t>
            </a:r>
            <a:r>
              <a:rPr lang="vi-VN" sz="2800" b="1">
                <a:latin typeface="Arial" charset="0"/>
              </a:rPr>
              <a:t>đ</a:t>
            </a:r>
            <a:r>
              <a:rPr lang="en-US" sz="2800" b="1">
                <a:latin typeface="Arial" charset="0"/>
              </a:rPr>
              <a:t>ầu bằng s hoặc x.</a:t>
            </a:r>
          </a:p>
        </p:txBody>
      </p:sp>
      <p:sp>
        <p:nvSpPr>
          <p:cNvPr id="85040" name="Text Box 48"/>
          <p:cNvSpPr txBox="1">
            <a:spLocks noChangeArrowheads="1"/>
          </p:cNvSpPr>
          <p:nvPr/>
        </p:nvSpPr>
        <p:spPr bwMode="auto">
          <a:xfrm>
            <a:off x="304800" y="2590800"/>
            <a:ext cx="8458200" cy="1373188"/>
          </a:xfrm>
          <a:prstGeom prst="rect">
            <a:avLst/>
          </a:prstGeom>
          <a:noFill/>
          <a:ln w="9525">
            <a:noFill/>
            <a:miter lim="800000"/>
            <a:headEnd/>
            <a:tailEnd/>
          </a:ln>
        </p:spPr>
        <p:txBody>
          <a:bodyPr>
            <a:spAutoFit/>
          </a:bodyPr>
          <a:lstStyle/>
          <a:p>
            <a:pPr>
              <a:spcBef>
                <a:spcPct val="50000"/>
              </a:spcBef>
            </a:pPr>
            <a:r>
              <a:rPr lang="en-US" sz="2800" b="1">
                <a:latin typeface="Arial" charset="0"/>
              </a:rPr>
              <a:t>- sâu, siêng n</a:t>
            </a:r>
            <a:r>
              <a:rPr lang="vi-VN" sz="2800" b="1">
                <a:latin typeface="Arial" charset="0"/>
              </a:rPr>
              <a:t>ă</a:t>
            </a:r>
            <a:r>
              <a:rPr lang="en-US" sz="2800" b="1">
                <a:latin typeface="Arial" charset="0"/>
              </a:rPr>
              <a:t>ng, sung s</a:t>
            </a:r>
            <a:r>
              <a:rPr lang="vi-VN" sz="2800" b="1">
                <a:latin typeface="Arial" charset="0"/>
              </a:rPr>
              <a:t>ư</a:t>
            </a:r>
            <a:r>
              <a:rPr lang="en-US" sz="2800" b="1">
                <a:latin typeface="Arial" charset="0"/>
              </a:rPr>
              <a:t>ớng, sảng khoái, sáng láng, sáng ngời, sáng suốt, sáng ý, sành sỏi, sát sao... </a:t>
            </a:r>
          </a:p>
        </p:txBody>
      </p:sp>
      <p:sp>
        <p:nvSpPr>
          <p:cNvPr id="85041" name="Text Box 49"/>
          <p:cNvSpPr txBox="1">
            <a:spLocks noChangeArrowheads="1"/>
          </p:cNvSpPr>
          <p:nvPr/>
        </p:nvSpPr>
        <p:spPr bwMode="auto">
          <a:xfrm>
            <a:off x="228600" y="4191000"/>
            <a:ext cx="8458200" cy="954088"/>
          </a:xfrm>
          <a:prstGeom prst="rect">
            <a:avLst/>
          </a:prstGeom>
          <a:noFill/>
          <a:ln w="9525">
            <a:noFill/>
            <a:miter lim="800000"/>
            <a:headEnd/>
            <a:tailEnd/>
          </a:ln>
        </p:spPr>
        <p:txBody>
          <a:bodyPr>
            <a:spAutoFit/>
          </a:bodyPr>
          <a:lstStyle/>
          <a:p>
            <a:pPr>
              <a:spcBef>
                <a:spcPct val="50000"/>
              </a:spcBef>
            </a:pPr>
            <a:r>
              <a:rPr lang="en-US" sz="2800" b="1">
                <a:latin typeface="Arial" charset="0"/>
              </a:rPr>
              <a:t>- xanh, xa, xấu, xanh biếc, xanh non, xanh m</a:t>
            </a:r>
            <a:r>
              <a:rPr lang="vi-VN" sz="2800" b="1">
                <a:latin typeface="Arial" charset="0"/>
              </a:rPr>
              <a:t>ư</a:t>
            </a:r>
            <a:r>
              <a:rPr lang="en-US" sz="2800" b="1">
                <a:latin typeface="Arial" charset="0"/>
              </a:rPr>
              <a:t>ớt, xanh rờn, xa vời, xa xôi, xấu xí, xum xuê...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5037"/>
                                        </p:tgtEl>
                                        <p:attrNameLst>
                                          <p:attrName>style.visibility</p:attrName>
                                        </p:attrNameLst>
                                      </p:cBhvr>
                                      <p:to>
                                        <p:strVal val="visible"/>
                                      </p:to>
                                    </p:set>
                                    <p:anim calcmode="lin" valueType="num">
                                      <p:cBhvr>
                                        <p:cTn id="7" dur="1000" fill="hold"/>
                                        <p:tgtEl>
                                          <p:spTgt spid="85037"/>
                                        </p:tgtEl>
                                        <p:attrNameLst>
                                          <p:attrName>ppt_x</p:attrName>
                                        </p:attrNameLst>
                                      </p:cBhvr>
                                      <p:tavLst>
                                        <p:tav tm="0">
                                          <p:val>
                                            <p:strVal val="#ppt_x-.2"/>
                                          </p:val>
                                        </p:tav>
                                        <p:tav tm="100000">
                                          <p:val>
                                            <p:strVal val="#ppt_x"/>
                                          </p:val>
                                        </p:tav>
                                      </p:tavLst>
                                    </p:anim>
                                    <p:anim calcmode="lin" valueType="num">
                                      <p:cBhvr>
                                        <p:cTn id="8" dur="1000" fill="hold"/>
                                        <p:tgtEl>
                                          <p:spTgt spid="85037"/>
                                        </p:tgtEl>
                                        <p:attrNameLst>
                                          <p:attrName>ppt_y</p:attrName>
                                        </p:attrNameLst>
                                      </p:cBhvr>
                                      <p:tavLst>
                                        <p:tav tm="0">
                                          <p:val>
                                            <p:strVal val="#ppt_y"/>
                                          </p:val>
                                        </p:tav>
                                        <p:tav tm="100000">
                                          <p:val>
                                            <p:strVal val="#ppt_y"/>
                                          </p:val>
                                        </p:tav>
                                      </p:tavLst>
                                    </p:anim>
                                    <p:animEffect transition="in" filter="wipe(right)" prLst="gradientSize: 0.1">
                                      <p:cBhvr>
                                        <p:cTn id="9" dur="1000"/>
                                        <p:tgtEl>
                                          <p:spTgt spid="8503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5039"/>
                                        </p:tgtEl>
                                        <p:attrNameLst>
                                          <p:attrName>style.visibility</p:attrName>
                                        </p:attrNameLst>
                                      </p:cBhvr>
                                      <p:to>
                                        <p:strVal val="visible"/>
                                      </p:to>
                                    </p:set>
                                    <p:anim calcmode="lin" valueType="num">
                                      <p:cBhvr>
                                        <p:cTn id="14" dur="1000" fill="hold"/>
                                        <p:tgtEl>
                                          <p:spTgt spid="85039"/>
                                        </p:tgtEl>
                                        <p:attrNameLst>
                                          <p:attrName>ppt_x</p:attrName>
                                        </p:attrNameLst>
                                      </p:cBhvr>
                                      <p:tavLst>
                                        <p:tav tm="0">
                                          <p:val>
                                            <p:strVal val="#ppt_x-.2"/>
                                          </p:val>
                                        </p:tav>
                                        <p:tav tm="100000">
                                          <p:val>
                                            <p:strVal val="#ppt_x"/>
                                          </p:val>
                                        </p:tav>
                                      </p:tavLst>
                                    </p:anim>
                                    <p:anim calcmode="lin" valueType="num">
                                      <p:cBhvr>
                                        <p:cTn id="15" dur="1000" fill="hold"/>
                                        <p:tgtEl>
                                          <p:spTgt spid="8503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503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85040"/>
                                        </p:tgtEl>
                                        <p:attrNameLst>
                                          <p:attrName>style.visibility</p:attrName>
                                        </p:attrNameLst>
                                      </p:cBhvr>
                                      <p:to>
                                        <p:strVal val="visible"/>
                                      </p:to>
                                    </p:set>
                                    <p:anim calcmode="lin" valueType="num">
                                      <p:cBhvr>
                                        <p:cTn id="21" dur="1000" fill="hold"/>
                                        <p:tgtEl>
                                          <p:spTgt spid="85040"/>
                                        </p:tgtEl>
                                        <p:attrNameLst>
                                          <p:attrName>ppt_x</p:attrName>
                                        </p:attrNameLst>
                                      </p:cBhvr>
                                      <p:tavLst>
                                        <p:tav tm="0">
                                          <p:val>
                                            <p:strVal val="#ppt_x-.2"/>
                                          </p:val>
                                        </p:tav>
                                        <p:tav tm="100000">
                                          <p:val>
                                            <p:strVal val="#ppt_x"/>
                                          </p:val>
                                        </p:tav>
                                      </p:tavLst>
                                    </p:anim>
                                    <p:anim calcmode="lin" valueType="num">
                                      <p:cBhvr>
                                        <p:cTn id="22" dur="1000" fill="hold"/>
                                        <p:tgtEl>
                                          <p:spTgt spid="85040"/>
                                        </p:tgtEl>
                                        <p:attrNameLst>
                                          <p:attrName>ppt_y</p:attrName>
                                        </p:attrNameLst>
                                      </p:cBhvr>
                                      <p:tavLst>
                                        <p:tav tm="0">
                                          <p:val>
                                            <p:strVal val="#ppt_y"/>
                                          </p:val>
                                        </p:tav>
                                        <p:tav tm="100000">
                                          <p:val>
                                            <p:strVal val="#ppt_y"/>
                                          </p:val>
                                        </p:tav>
                                      </p:tavLst>
                                    </p:anim>
                                    <p:animEffect transition="in" filter="wipe(right)" prLst="gradientSize: 0.1">
                                      <p:cBhvr>
                                        <p:cTn id="23" dur="1000"/>
                                        <p:tgtEl>
                                          <p:spTgt spid="8504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85041"/>
                                        </p:tgtEl>
                                        <p:attrNameLst>
                                          <p:attrName>style.visibility</p:attrName>
                                        </p:attrNameLst>
                                      </p:cBhvr>
                                      <p:to>
                                        <p:strVal val="visible"/>
                                      </p:to>
                                    </p:set>
                                    <p:anim calcmode="lin" valueType="num">
                                      <p:cBhvr>
                                        <p:cTn id="28" dur="1000" fill="hold"/>
                                        <p:tgtEl>
                                          <p:spTgt spid="85041"/>
                                        </p:tgtEl>
                                        <p:attrNameLst>
                                          <p:attrName>ppt_x</p:attrName>
                                        </p:attrNameLst>
                                      </p:cBhvr>
                                      <p:tavLst>
                                        <p:tav tm="0">
                                          <p:val>
                                            <p:strVal val="#ppt_x-.2"/>
                                          </p:val>
                                        </p:tav>
                                        <p:tav tm="100000">
                                          <p:val>
                                            <p:strVal val="#ppt_x"/>
                                          </p:val>
                                        </p:tav>
                                      </p:tavLst>
                                    </p:anim>
                                    <p:anim calcmode="lin" valueType="num">
                                      <p:cBhvr>
                                        <p:cTn id="29" dur="1000" fill="hold"/>
                                        <p:tgtEl>
                                          <p:spTgt spid="85041"/>
                                        </p:tgtEl>
                                        <p:attrNameLst>
                                          <p:attrName>ppt_y</p:attrName>
                                        </p:attrNameLst>
                                      </p:cBhvr>
                                      <p:tavLst>
                                        <p:tav tm="0">
                                          <p:val>
                                            <p:strVal val="#ppt_y"/>
                                          </p:val>
                                        </p:tav>
                                        <p:tav tm="100000">
                                          <p:val>
                                            <p:strVal val="#ppt_y"/>
                                          </p:val>
                                        </p:tav>
                                      </p:tavLst>
                                    </p:anim>
                                    <p:animEffect transition="in" filter="wipe(right)" prLst="gradientSize: 0.1">
                                      <p:cBhvr>
                                        <p:cTn id="30" dur="1000"/>
                                        <p:tgtEl>
                                          <p:spTgt spid="85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37" grpId="0"/>
      <p:bldP spid="85039" grpId="0"/>
      <p:bldP spid="85040" grpId="0"/>
      <p:bldP spid="85041" grpId="0"/>
    </p:bld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NI-Avo"/>
        <a:ea typeface=""/>
        <a:cs typeface=""/>
      </a:majorFont>
      <a:minorFont>
        <a:latin typeface="VNI-Av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392</TotalTime>
  <Words>460</Words>
  <Application>Microsoft Office PowerPoint</Application>
  <PresentationFormat>On-screen Show (4:3)</PresentationFormat>
  <Paragraphs>75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Verdana</vt:lpstr>
      <vt:lpstr>Arial</vt:lpstr>
      <vt:lpstr>VNI-Avo</vt:lpstr>
      <vt:lpstr>Calibri</vt:lpstr>
      <vt:lpstr>Balloons</vt:lpstr>
      <vt:lpstr>Slide 1</vt:lpstr>
      <vt:lpstr>Slide 2</vt:lpstr>
      <vt:lpstr>Slide 3</vt:lpstr>
      <vt:lpstr>Slide 4</vt:lpstr>
      <vt:lpstr>Slide 5</vt:lpstr>
    </vt:vector>
  </TitlesOfParts>
  <Company>        SaiGon-Computer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Angel</dc:creator>
  <cp:lastModifiedBy>CSTeam</cp:lastModifiedBy>
  <cp:revision>43</cp:revision>
  <dcterms:created xsi:type="dcterms:W3CDTF">2009-02-07T13:28:29Z</dcterms:created>
  <dcterms:modified xsi:type="dcterms:W3CDTF">2016-06-30T01:41:11Z</dcterms:modified>
</cp:coreProperties>
</file>